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3" r:id="rId3"/>
    <p:sldId id="310" r:id="rId4"/>
    <p:sldId id="311" r:id="rId5"/>
    <p:sldId id="307" r:id="rId6"/>
    <p:sldId id="289" r:id="rId7"/>
    <p:sldId id="309" r:id="rId8"/>
    <p:sldId id="313" r:id="rId9"/>
    <p:sldId id="315" r:id="rId10"/>
    <p:sldId id="318" r:id="rId11"/>
    <p:sldId id="319" r:id="rId12"/>
    <p:sldId id="320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后超 雷" initials="后超" lastIdx="1" clrIdx="0">
    <p:extLst>
      <p:ext uri="{19B8F6BF-5375-455C-9EA6-DF929625EA0E}">
        <p15:presenceInfo xmlns:p15="http://schemas.microsoft.com/office/powerpoint/2012/main" userId="5fcb42c6ccb6d8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8" autoAdjust="0"/>
    <p:restoredTop sz="94660"/>
  </p:normalViewPr>
  <p:slideViewPr>
    <p:cSldViewPr snapToGrid="0">
      <p:cViewPr>
        <p:scale>
          <a:sx n="51" d="100"/>
          <a:sy n="51" d="100"/>
        </p:scale>
        <p:origin x="14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6689-predrnn-recurrent-neural-networks-for-predictive-learning-using-spatiotemporal-lstms.pdf" TargetMode="External"/><Relationship Id="rId2" Type="http://schemas.openxmlformats.org/officeDocument/2006/relationships/hyperlink" Target="https://arxiv.org/pdf/1902.0871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review.net/forum?id=B1lKS2Aqt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4070554"/>
            <a:ext cx="9144000" cy="1050085"/>
          </a:xfrm>
        </p:spPr>
        <p:txBody>
          <a:bodyPr/>
          <a:lstStyle/>
          <a:p>
            <a:r>
              <a:rPr lang="en-US" altLang="zh-CN" sz="3200" dirty="0">
                <a:latin typeface="+mn-lt"/>
              </a:rPr>
              <a:t>EIDETIC 3D LSTM:</a:t>
            </a:r>
            <a:br>
              <a:rPr lang="en-US" altLang="zh-CN" sz="3200" dirty="0">
                <a:latin typeface="+mn-lt"/>
              </a:rPr>
            </a:br>
            <a:r>
              <a:rPr lang="en-US" altLang="zh-CN" sz="3200" dirty="0">
                <a:latin typeface="+mn-lt"/>
              </a:rPr>
              <a:t>A MODEL FOR VIDEO PREDICTION AND BEYOND</a:t>
            </a:r>
            <a:endParaRPr lang="zh-CN" altLang="en-US" sz="32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677865"/>
            <a:ext cx="5820358" cy="468179"/>
          </a:xfrm>
        </p:spPr>
        <p:txBody>
          <a:bodyPr/>
          <a:lstStyle/>
          <a:p>
            <a:r>
              <a:rPr lang="en-US" altLang="zh-CN" dirty="0"/>
              <a:t>Tsinghua University, Google AI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6283266"/>
            <a:ext cx="4159250" cy="499004"/>
          </a:xfrm>
        </p:spPr>
        <p:txBody>
          <a:bodyPr/>
          <a:lstStyle/>
          <a:p>
            <a:r>
              <a:rPr lang="en-US" altLang="zh-CN" dirty="0"/>
              <a:t>ICLR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409BF-1630-49A0-BA46-F01F4F28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2133234"/>
            <a:ext cx="6694714" cy="45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592EE7-E427-4AB3-8A51-978751C3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4790082"/>
            <a:ext cx="5419725" cy="1971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073C15-4820-48E0-9A71-719ED6E0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5" y="2122643"/>
            <a:ext cx="7000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Reference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DA06B0-D7BB-4311-8A9A-FC9FCB14F54C}"/>
              </a:ext>
            </a:extLst>
          </p:cNvPr>
          <p:cNvSpPr txBox="1"/>
          <p:nvPr/>
        </p:nvSpPr>
        <p:spPr>
          <a:xfrm>
            <a:off x="277814" y="2328335"/>
            <a:ext cx="8866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Spatio</a:t>
            </a:r>
            <a:r>
              <a:rPr lang="en-US" altLang="zh-CN" dirty="0"/>
              <a:t>-Temporal Convolutional LSTMs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http://papers.nips.cc/paper/6689-predrnn-recurrent-neural-networks-for-predictive-learning-using-spatiotemporal-lstms.pdf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Eidetic 3D LSTM: A Model for Video Prediction and Beyond</a:t>
            </a:r>
          </a:p>
          <a:p>
            <a:r>
              <a:rPr lang="en-US" altLang="zh-CN" dirty="0">
                <a:hlinkClick r:id="rId4"/>
              </a:rPr>
              <a:t>https://openreview.net/forum?id=B1lKS2AqtX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30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Thanks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106518" y="1500632"/>
            <a:ext cx="22749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1D29D2-5A20-4A8F-9D0E-7C251CB3328C}"/>
              </a:ext>
            </a:extLst>
          </p:cNvPr>
          <p:cNvSpPr/>
          <p:nvPr/>
        </p:nvSpPr>
        <p:spPr>
          <a:xfrm>
            <a:off x="514350" y="5175837"/>
            <a:ext cx="81153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 real life, many data have both temporal and spatial features, such as the human body's motion trajectory, continuous frame video, etc.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81214-C830-4A8B-A76C-9CBC77B2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9" y="1983807"/>
            <a:ext cx="7437282" cy="2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238764" y="1627632"/>
            <a:ext cx="20104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F1388-6D66-4E73-84FD-5ADE0EDA6871}"/>
              </a:ext>
            </a:extLst>
          </p:cNvPr>
          <p:cNvSpPr/>
          <p:nvPr/>
        </p:nvSpPr>
        <p:spPr>
          <a:xfrm>
            <a:off x="-63500" y="5183079"/>
            <a:ext cx="9271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time point corresponds to a set of data, and the data often has certain spatial characteristics. </a:t>
            </a:r>
          </a:p>
          <a:p>
            <a:pPr algn="just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Therefore, in order to perform classification, prediction and other work on such time series data, 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necessary to model and extract features in temporal and spatial.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C934C1-4BF0-4728-A983-E4E414D8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52" y="2212407"/>
            <a:ext cx="7437282" cy="2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238764" y="1627632"/>
            <a:ext cx="20104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19666C-F4CE-4CE7-8E2D-4D612B620356}"/>
              </a:ext>
            </a:extLst>
          </p:cNvPr>
          <p:cNvSpPr/>
          <p:nvPr/>
        </p:nvSpPr>
        <p:spPr>
          <a:xfrm>
            <a:off x="3800589" y="3164025"/>
            <a:ext cx="4898912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paper, they proposed a novel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segmentation method, called Eidetic 3D LSTM (E3D-LSTM) that integrates 3D convolutions into RNNs. </a:t>
            </a:r>
          </a:p>
          <a:p>
            <a:pPr algn="just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encapsulated 3D-Conv makes local </a:t>
            </a:r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perceptrons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RNNs motion-aware. For long-term relations, they make the present memory state interact with its historical records via a gate-controlled self-attention module. </a:t>
            </a:r>
            <a:endParaRPr lang="en-US" altLang="zh-C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4018D-DA34-4D44-A99D-B462D11E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" y="2291579"/>
            <a:ext cx="3708400" cy="33956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EAF5B2-0A91-4612-A124-E08AAB408703}"/>
              </a:ext>
            </a:extLst>
          </p:cNvPr>
          <p:cNvSpPr txBox="1"/>
          <p:nvPr/>
        </p:nvSpPr>
        <p:spPr>
          <a:xfrm>
            <a:off x="3898900" y="1920019"/>
            <a:ext cx="515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         Spatiotemporal predictive learning, though long considered to be a promising self-supervised feature learning method, seldom shows its effectiveness beyond future video prediction.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-16911" y="1627632"/>
            <a:ext cx="2521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Contribuction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5A6192-2F07-4D3C-AA44-FAB146E2BB50}"/>
              </a:ext>
            </a:extLst>
          </p:cNvPr>
          <p:cNvSpPr txBox="1"/>
          <p:nvPr/>
        </p:nvSpPr>
        <p:spPr>
          <a:xfrm>
            <a:off x="1041796" y="2443979"/>
            <a:ext cx="7060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      This paper presented the E3D-LSTM model based on 3D conv recurrent units for video prediction task.</a:t>
            </a:r>
          </a:p>
          <a:p>
            <a:pPr algn="just"/>
            <a:r>
              <a:rPr lang="en-US" altLang="zh-CN" dirty="0"/>
              <a:t>      In this model, they integrated 3D-Convs into state transitions to perceive short-term motions and designed a memory attentive module controlled by recurrent gates to capture the long-term video frame interaction. </a:t>
            </a:r>
          </a:p>
          <a:p>
            <a:pPr algn="just"/>
            <a:r>
              <a:rPr lang="en-US" altLang="zh-CN" dirty="0"/>
              <a:t>      Experimental results demonstrate that the E3D-LSTM model performs favorably against the state-of-the-art methods on video prediction and early activity recognition tasks.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8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5E70431-21A5-46EF-8457-2C7BA8CACA67}"/>
              </a:ext>
            </a:extLst>
          </p:cNvPr>
          <p:cNvSpPr txBox="1">
            <a:spLocks/>
          </p:cNvSpPr>
          <p:nvPr/>
        </p:nvSpPr>
        <p:spPr>
          <a:xfrm>
            <a:off x="95498" y="3180538"/>
            <a:ext cx="8325019" cy="1114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EIDETIC 3D LSTM: A MODEL FOR VIDEO PREDICTION AND BEYOND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Background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F0713F-20A8-4E1F-AAF2-9EC6BDCED4D7}"/>
              </a:ext>
            </a:extLst>
          </p:cNvPr>
          <p:cNvSpPr txBox="1"/>
          <p:nvPr/>
        </p:nvSpPr>
        <p:spPr>
          <a:xfrm>
            <a:off x="101600" y="1638300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</a:t>
            </a:r>
            <a:endParaRPr lang="zh-CN" altLang="en-US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0AABDC-AB82-47CA-933E-87B07825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8" y="2092337"/>
            <a:ext cx="3003550" cy="23217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9B18BF-FE92-4441-8743-EF2B1B51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2292561"/>
            <a:ext cx="3003550" cy="18767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1706FF-C807-41BF-AD3A-15213C87B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2272683"/>
            <a:ext cx="2703856" cy="187679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6B3901-86F5-461E-8C1C-FCA99FD2BA95}"/>
              </a:ext>
            </a:extLst>
          </p:cNvPr>
          <p:cNvCxnSpPr>
            <a:cxnSpLocks/>
          </p:cNvCxnSpPr>
          <p:nvPr/>
        </p:nvCxnSpPr>
        <p:spPr>
          <a:xfrm>
            <a:off x="3171688" y="1638300"/>
            <a:ext cx="0" cy="408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5B78D2-9098-4262-A3D4-44F5DB2DFE6E}"/>
              </a:ext>
            </a:extLst>
          </p:cNvPr>
          <p:cNvCxnSpPr>
            <a:cxnSpLocks/>
          </p:cNvCxnSpPr>
          <p:nvPr/>
        </p:nvCxnSpPr>
        <p:spPr>
          <a:xfrm>
            <a:off x="6388100" y="1618421"/>
            <a:ext cx="0" cy="4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F0F3D7F-C6BB-44F6-8601-E3C038692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38" y="4601384"/>
            <a:ext cx="2886075" cy="533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BD602A-1D76-4A8B-A9E1-A3BB1D0E9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27" y="4601384"/>
            <a:ext cx="3035699" cy="8124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9BD5647-D63B-47E3-BFFA-E00CD60EC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538" y="5845909"/>
            <a:ext cx="2400300" cy="4095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B7F9A64-0F36-4C69-91E5-F6DF7AE08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344" y="4601384"/>
            <a:ext cx="2705656" cy="73342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E8FEA10-3EDE-4AE3-8A0B-E2F69D00995E}"/>
              </a:ext>
            </a:extLst>
          </p:cNvPr>
          <p:cNvSpPr txBox="1"/>
          <p:nvPr/>
        </p:nvSpPr>
        <p:spPr>
          <a:xfrm>
            <a:off x="168138" y="4374291"/>
            <a:ext cx="14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Forget gate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237D5A-CE57-4B51-AFA2-E03C057B72AF}"/>
              </a:ext>
            </a:extLst>
          </p:cNvPr>
          <p:cNvSpPr txBox="1"/>
          <p:nvPr/>
        </p:nvSpPr>
        <p:spPr>
          <a:xfrm>
            <a:off x="3284196" y="4306456"/>
            <a:ext cx="14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gate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7EA224-ABF5-44D6-A39A-A9B2CA871BA6}"/>
              </a:ext>
            </a:extLst>
          </p:cNvPr>
          <p:cNvSpPr txBox="1"/>
          <p:nvPr/>
        </p:nvSpPr>
        <p:spPr>
          <a:xfrm>
            <a:off x="6500607" y="4305091"/>
            <a:ext cx="14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gate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2A9E6C-39F0-40BE-B239-E5108DE904D7}"/>
              </a:ext>
            </a:extLst>
          </p:cNvPr>
          <p:cNvCxnSpPr>
            <a:cxnSpLocks/>
          </p:cNvCxnSpPr>
          <p:nvPr/>
        </p:nvCxnSpPr>
        <p:spPr>
          <a:xfrm>
            <a:off x="4693893" y="2897747"/>
            <a:ext cx="4918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CD2BE63-0A9D-4809-9AFA-E4602534B0AA}"/>
              </a:ext>
            </a:extLst>
          </p:cNvPr>
          <p:cNvCxnSpPr>
            <a:cxnSpLocks/>
          </p:cNvCxnSpPr>
          <p:nvPr/>
        </p:nvCxnSpPr>
        <p:spPr>
          <a:xfrm flipH="1">
            <a:off x="3670126" y="2893512"/>
            <a:ext cx="10237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424AE7D-94F8-4503-9DBC-A07AF020B3E5}"/>
              </a:ext>
            </a:extLst>
          </p:cNvPr>
          <p:cNvSpPr/>
          <p:nvPr/>
        </p:nvSpPr>
        <p:spPr>
          <a:xfrm>
            <a:off x="1853852" y="5724939"/>
            <a:ext cx="2693095" cy="674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Background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0EE0D-EC12-444B-90DE-74AC5D78CE86}"/>
              </a:ext>
            </a:extLst>
          </p:cNvPr>
          <p:cNvSpPr txBox="1"/>
          <p:nvPr/>
        </p:nvSpPr>
        <p:spPr>
          <a:xfrm>
            <a:off x="101599" y="1536702"/>
            <a:ext cx="425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Spatiotemporal LSTM</a:t>
            </a:r>
            <a:endParaRPr lang="zh-CN" altLang="en-US" sz="2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48C7F8-493E-4C16-8354-52122102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16" y="2381652"/>
            <a:ext cx="5362575" cy="37560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028A58-4F0A-4673-A35F-EAB510CA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9" y="4347282"/>
            <a:ext cx="3409723" cy="23773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4B8099-A3AA-4FDF-8A17-285B699A8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6" y="1978031"/>
            <a:ext cx="2929945" cy="23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E3D-LSTM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00D47-DFB1-408F-B466-E3470C97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07" y="1574008"/>
            <a:ext cx="5011996" cy="3314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E7D7C-46E8-42BB-8A4B-FA579C5D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790082"/>
            <a:ext cx="5905500" cy="1933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B1995-2215-4BBD-8726-8162D78B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6" y="2103742"/>
            <a:ext cx="3157132" cy="26607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1325CB-D788-4B8A-9DC6-623EA72BF5D1}"/>
              </a:ext>
            </a:extLst>
          </p:cNvPr>
          <p:cNvSpPr/>
          <p:nvPr/>
        </p:nvSpPr>
        <p:spPr>
          <a:xfrm>
            <a:off x="4114800" y="2954744"/>
            <a:ext cx="2895600" cy="129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88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3022</TotalTime>
  <Words>332</Words>
  <Application>Microsoft Office PowerPoint</Application>
  <PresentationFormat>全屏显示(4:3)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EIDETIC 3D LSTM: A MODEL FOR VIDEO PREDICTION AND BEYOND</vt:lpstr>
      <vt:lpstr>E3D-LSTM</vt:lpstr>
      <vt:lpstr>E3D-LSTM</vt:lpstr>
      <vt:lpstr>E3D-LSTM</vt:lpstr>
      <vt:lpstr>E3D-LSTM</vt:lpstr>
      <vt:lpstr>E3D-LSTM</vt:lpstr>
      <vt:lpstr>Background</vt:lpstr>
      <vt:lpstr>Background</vt:lpstr>
      <vt:lpstr>E3D-LSTM</vt:lpstr>
      <vt:lpstr>E3D-LSTM</vt:lpstr>
      <vt:lpstr>E3D-LSTM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Y Aaron</cp:lastModifiedBy>
  <cp:revision>166</cp:revision>
  <dcterms:created xsi:type="dcterms:W3CDTF">2016-04-20T02:59:17Z</dcterms:created>
  <dcterms:modified xsi:type="dcterms:W3CDTF">2019-09-26T06:01:39Z</dcterms:modified>
</cp:coreProperties>
</file>