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0.35</c:v>
                </c:pt>
                <c:pt idx="1">
                  <c:v>0.25</c:v>
                </c:pt>
                <c:pt idx="2">
                  <c:v>0.25</c:v>
                </c:pt>
                <c:pt idx="3">
                  <c:v>0.15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based on regions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