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Shapes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200400" y="1828800"/>
            <a:ext cx="1828800" cy="1828800"/>
          </a:xfrm>
          <a:prstGeom prst="wedgeRectCallout">
            <a:avLst/>
          </a:prstGeom>
          <a:solidFill>
            <a:srgbClr val="1E90FF">
              <a:lumMod val="60000"/>
              <a:lumOff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See! There is home!</a:t>
            </a:r>
          </a:p>
        </p:txBody>
      </p:sp>
      <p:sp>
        <p:nvSpPr>
          <p:cNvPr id="4" name="Action Button: Home 3"/>
          <p:cNvSpPr/>
          <p:nvPr/>
        </p:nvSpPr>
        <p:spPr>
          <a:xfrm>
            <a:off x="3200400" y="4572000"/>
            <a:ext cx="1828800" cy="18288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