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/>
    <p:restoredTop sz="96327"/>
  </p:normalViewPr>
  <p:slideViewPr>
    <p:cSldViewPr snapToGrid="0">
      <p:cViewPr varScale="1">
        <p:scale>
          <a:sx n="23" d="100"/>
          <a:sy n="23" d="100"/>
        </p:scale>
        <p:origin x="22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5985936"/>
            <a:ext cx="24871680" cy="12733867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9210869"/>
            <a:ext cx="21945600" cy="8830731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5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1947333"/>
            <a:ext cx="630936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1947333"/>
            <a:ext cx="1856232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4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9118611"/>
            <a:ext cx="25237440" cy="15214597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24477144"/>
            <a:ext cx="25237440" cy="8000997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947341"/>
            <a:ext cx="2523744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8966203"/>
            <a:ext cx="12378688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3360400"/>
            <a:ext cx="12378688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8966203"/>
            <a:ext cx="12439651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3360400"/>
            <a:ext cx="12439651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2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9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5266274"/>
            <a:ext cx="14813280" cy="25992667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5266274"/>
            <a:ext cx="14813280" cy="25992667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6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947341"/>
            <a:ext cx="2523744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9736667"/>
            <a:ext cx="2523744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33900542"/>
            <a:ext cx="98755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7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8EDAC6D-49E5-BAD9-E339-30F41F5DD326}"/>
              </a:ext>
            </a:extLst>
          </p:cNvPr>
          <p:cNvSpPr/>
          <p:nvPr/>
        </p:nvSpPr>
        <p:spPr>
          <a:xfrm>
            <a:off x="0" y="0"/>
            <a:ext cx="29260800" cy="3944822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9CA355-BA27-0A26-FD69-D5B0FB083027}"/>
              </a:ext>
            </a:extLst>
          </p:cNvPr>
          <p:cNvSpPr/>
          <p:nvPr/>
        </p:nvSpPr>
        <p:spPr>
          <a:xfrm>
            <a:off x="9219303" y="488512"/>
            <a:ext cx="10822194" cy="2215991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 defTabSz="1386083" hangingPunct="0"/>
            <a:r>
              <a:rPr lang="en-US" sz="13800" b="1" kern="0" dirty="0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Calibri"/>
                <a:sym typeface="Calibri"/>
              </a:rPr>
              <a:t>PROJECT TITLE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D3BBB9-04B1-E8BD-2E35-5208A2ACE4D1}"/>
              </a:ext>
            </a:extLst>
          </p:cNvPr>
          <p:cNvSpPr txBox="1"/>
          <p:nvPr/>
        </p:nvSpPr>
        <p:spPr>
          <a:xfrm>
            <a:off x="8309114" y="2458763"/>
            <a:ext cx="1264257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YOUR NAMES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77D405-85B1-0E15-070D-374B6B39545A}"/>
              </a:ext>
            </a:extLst>
          </p:cNvPr>
          <p:cNvSpPr txBox="1"/>
          <p:nvPr/>
        </p:nvSpPr>
        <p:spPr>
          <a:xfrm>
            <a:off x="23526754" y="3097816"/>
            <a:ext cx="527684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CSE 440 – QTR YR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E1FC7-9638-932A-DFB9-4B9DA0A2E592}"/>
              </a:ext>
            </a:extLst>
          </p:cNvPr>
          <p:cNvSpPr>
            <a:spLocks/>
          </p:cNvSpPr>
          <p:nvPr/>
        </p:nvSpPr>
        <p:spPr>
          <a:xfrm>
            <a:off x="0" y="13398906"/>
            <a:ext cx="29260800" cy="137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857669-63DB-A640-F415-004B0C619F70}"/>
              </a:ext>
            </a:extLst>
          </p:cNvPr>
          <p:cNvSpPr/>
          <p:nvPr/>
        </p:nvSpPr>
        <p:spPr>
          <a:xfrm>
            <a:off x="18676856" y="4648251"/>
            <a:ext cx="8682553" cy="81454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noFill/>
            <a:prstDash val="solid"/>
            <a:round/>
          </a:ln>
          <a:effectLst>
            <a:outerShdw blurRad="50800" dist="293760" dir="18900000" sx="101427" sy="101427" algn="b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8A6F0F-C324-7672-515F-2F20D39CF6D1}"/>
              </a:ext>
            </a:extLst>
          </p:cNvPr>
          <p:cNvSpPr txBox="1">
            <a:spLocks/>
          </p:cNvSpPr>
          <p:nvPr/>
        </p:nvSpPr>
        <p:spPr>
          <a:xfrm>
            <a:off x="1427407" y="4892832"/>
            <a:ext cx="3840536" cy="11486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Problem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3B1881-1414-4A01-8B28-41C6C22CCBE5}"/>
              </a:ext>
            </a:extLst>
          </p:cNvPr>
          <p:cNvCxnSpPr/>
          <p:nvPr/>
        </p:nvCxnSpPr>
        <p:spPr>
          <a:xfrm>
            <a:off x="-56862" y="36671281"/>
            <a:ext cx="25467557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5" name="Graphic 34" descr="Cloud Computing outline">
            <a:extLst>
              <a:ext uri="{FF2B5EF4-FFF2-40B4-BE49-F238E27FC236}">
                <a16:creationId xmlns:a16="http://schemas.microsoft.com/office/drawing/2014/main" id="{49925EB9-DE16-F6FD-4473-C979D6D1D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53075" y="4445571"/>
            <a:ext cx="8513076" cy="8513076"/>
          </a:xfrm>
          <a:prstGeom prst="rect">
            <a:avLst/>
          </a:prstGeom>
        </p:spPr>
      </p:pic>
      <p:pic>
        <p:nvPicPr>
          <p:cNvPr id="36" name="Graphic 35" descr="Rubber duck outline">
            <a:extLst>
              <a:ext uri="{FF2B5EF4-FFF2-40B4-BE49-F238E27FC236}">
                <a16:creationId xmlns:a16="http://schemas.microsoft.com/office/drawing/2014/main" id="{3FC6E37A-81BC-0149-EB16-1FBC6A21E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1425" y="29796522"/>
            <a:ext cx="4621588" cy="4621588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082219CD-6F59-C58B-FDE5-95FADFE192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27891" y="29549415"/>
            <a:ext cx="4621588" cy="4621588"/>
          </a:xfrm>
          <a:prstGeom prst="rect">
            <a:avLst/>
          </a:prstGeom>
        </p:spPr>
      </p:pic>
      <p:pic>
        <p:nvPicPr>
          <p:cNvPr id="38" name="Graphic 37" descr="Dinosaur Egg outline">
            <a:extLst>
              <a:ext uri="{FF2B5EF4-FFF2-40B4-BE49-F238E27FC236}">
                <a16:creationId xmlns:a16="http://schemas.microsoft.com/office/drawing/2014/main" id="{0FC79D68-7194-BB05-2B5A-D0454B7715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02806" y="29754817"/>
            <a:ext cx="4621589" cy="462158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1318697-2820-5345-E62B-CB114E4DF5F6}"/>
              </a:ext>
            </a:extLst>
          </p:cNvPr>
          <p:cNvSpPr txBox="1"/>
          <p:nvPr/>
        </p:nvSpPr>
        <p:spPr>
          <a:xfrm>
            <a:off x="2882364" y="34592418"/>
            <a:ext cx="6279506" cy="939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BBA0C-6CDF-BF4F-9903-E151A2625715}"/>
              </a:ext>
            </a:extLst>
          </p:cNvPr>
          <p:cNvSpPr txBox="1"/>
          <p:nvPr/>
        </p:nvSpPr>
        <p:spPr>
          <a:xfrm>
            <a:off x="11444058" y="34592418"/>
            <a:ext cx="6279506" cy="939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F7FAF7-5818-FD7E-84DF-8E974B34D64C}"/>
              </a:ext>
            </a:extLst>
          </p:cNvPr>
          <p:cNvSpPr txBox="1"/>
          <p:nvPr/>
        </p:nvSpPr>
        <p:spPr>
          <a:xfrm>
            <a:off x="20098931" y="34592418"/>
            <a:ext cx="6279506" cy="939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F859B9-7CB7-8FC5-8927-E8F96F82DDBB}"/>
              </a:ext>
            </a:extLst>
          </p:cNvPr>
          <p:cNvCxnSpPr>
            <a:cxnSpLocks/>
          </p:cNvCxnSpPr>
          <p:nvPr/>
        </p:nvCxnSpPr>
        <p:spPr>
          <a:xfrm>
            <a:off x="914400" y="5994257"/>
            <a:ext cx="16002000" cy="0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91BD82-87B8-8A39-3D32-C54E0554EA5A}"/>
              </a:ext>
            </a:extLst>
          </p:cNvPr>
          <p:cNvSpPr txBox="1">
            <a:spLocks/>
          </p:cNvSpPr>
          <p:nvPr/>
        </p:nvSpPr>
        <p:spPr>
          <a:xfrm>
            <a:off x="1427407" y="12250272"/>
            <a:ext cx="6509373" cy="1015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Our Approach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037DC3-BB1F-03A4-08B7-EA6442C4FF92}"/>
              </a:ext>
            </a:extLst>
          </p:cNvPr>
          <p:cNvSpPr txBox="1">
            <a:spLocks/>
          </p:cNvSpPr>
          <p:nvPr/>
        </p:nvSpPr>
        <p:spPr>
          <a:xfrm>
            <a:off x="1427407" y="27451930"/>
            <a:ext cx="6509373" cy="1015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Key Insights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3D3DE24-8ED3-0BF7-82CC-84BEB233A99C}"/>
              </a:ext>
            </a:extLst>
          </p:cNvPr>
          <p:cNvCxnSpPr>
            <a:cxnSpLocks/>
          </p:cNvCxnSpPr>
          <p:nvPr/>
        </p:nvCxnSpPr>
        <p:spPr>
          <a:xfrm>
            <a:off x="914400" y="28556712"/>
            <a:ext cx="27432000" cy="0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EDA53B9-CBA6-E5A2-21C8-721BBCFB6769}"/>
              </a:ext>
            </a:extLst>
          </p:cNvPr>
          <p:cNvSpPr txBox="1"/>
          <p:nvPr/>
        </p:nvSpPr>
        <p:spPr>
          <a:xfrm>
            <a:off x="1624810" y="6820224"/>
            <a:ext cx="14944085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 defTabSz="914264"/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r>
              <a:rPr lang="en-US" sz="4800" dirty="0">
                <a:latin typeface="+mn-lt"/>
              </a:rPr>
              <a:t>, sed do </a:t>
            </a:r>
            <a:r>
              <a:rPr lang="en-US" sz="4800" dirty="0" err="1">
                <a:latin typeface="+mn-lt"/>
              </a:rPr>
              <a:t>eiusmod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tempor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incididunt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ut</a:t>
            </a:r>
            <a:r>
              <a:rPr lang="en-US" sz="4800" dirty="0">
                <a:latin typeface="+mn-lt"/>
              </a:rPr>
              <a:t> labore et dolore magna </a:t>
            </a:r>
            <a:r>
              <a:rPr lang="en-US" sz="4800" dirty="0" err="1">
                <a:latin typeface="+mn-lt"/>
              </a:rPr>
              <a:t>aliqua</a:t>
            </a:r>
            <a:r>
              <a:rPr lang="en-US" sz="4800" dirty="0">
                <a:latin typeface="+mn-lt"/>
              </a:rPr>
              <a:t>. Ut </a:t>
            </a:r>
            <a:r>
              <a:rPr lang="en-US" sz="4800" dirty="0" err="1">
                <a:latin typeface="+mn-lt"/>
              </a:rPr>
              <a:t>enim</a:t>
            </a:r>
            <a:r>
              <a:rPr lang="en-US" sz="4800" dirty="0">
                <a:latin typeface="+mn-lt"/>
              </a:rPr>
              <a:t> ad minim </a:t>
            </a:r>
            <a:r>
              <a:rPr lang="en-US" sz="4800" dirty="0" err="1">
                <a:latin typeface="+mn-lt"/>
              </a:rPr>
              <a:t>veniam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quis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nostrud</a:t>
            </a:r>
            <a:r>
              <a:rPr lang="en-US" sz="4800" dirty="0">
                <a:latin typeface="+mn-lt"/>
              </a:rPr>
              <a:t> exercitation </a:t>
            </a:r>
            <a:r>
              <a:rPr lang="en-US" sz="4800" dirty="0" err="1">
                <a:latin typeface="+mn-lt"/>
              </a:rPr>
              <a:t>ullamco</a:t>
            </a:r>
            <a:endParaRPr lang="en-US" sz="4800" dirty="0"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7EA1C8-9893-E263-900F-1AB53F4E430C}"/>
              </a:ext>
            </a:extLst>
          </p:cNvPr>
          <p:cNvCxnSpPr>
            <a:cxnSpLocks/>
          </p:cNvCxnSpPr>
          <p:nvPr/>
        </p:nvCxnSpPr>
        <p:spPr>
          <a:xfrm>
            <a:off x="914400" y="13400616"/>
            <a:ext cx="27432000" cy="0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8" name="Graphic 47" descr="Smart Phone outline">
            <a:extLst>
              <a:ext uri="{FF2B5EF4-FFF2-40B4-BE49-F238E27FC236}">
                <a16:creationId xmlns:a16="http://schemas.microsoft.com/office/drawing/2014/main" id="{FC3C2C8A-85A4-67AA-C476-77312780C5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48004" y="14142594"/>
            <a:ext cx="12226912" cy="1222691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F66C55-6452-EE5D-5FCA-E9F2ECC02AF5}"/>
              </a:ext>
            </a:extLst>
          </p:cNvPr>
          <p:cNvSpPr txBox="1"/>
          <p:nvPr/>
        </p:nvSpPr>
        <p:spPr>
          <a:xfrm>
            <a:off x="3572047" y="15639521"/>
            <a:ext cx="6975218" cy="2610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 defTabSz="914264"/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endParaRPr lang="en-US" sz="4800" dirty="0">
              <a:latin typeface="+mn-lt"/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3BFAE2BE-480A-108A-635F-9C1E7588A71F}"/>
              </a:ext>
            </a:extLst>
          </p:cNvPr>
          <p:cNvCxnSpPr>
            <a:stCxn id="50" idx="2"/>
          </p:cNvCxnSpPr>
          <p:nvPr/>
        </p:nvCxnSpPr>
        <p:spPr>
          <a:xfrm rot="16200000" flipH="1">
            <a:off x="9663201" y="15646505"/>
            <a:ext cx="950364" cy="6157455"/>
          </a:xfrm>
          <a:prstGeom prst="bentConnector2">
            <a:avLst/>
          </a:prstGeom>
          <a:noFill/>
          <a:ln w="76200" cap="flat">
            <a:solidFill>
              <a:srgbClr val="7030A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2F3BC90-AA8D-75ED-C21A-843342F8D704}"/>
              </a:ext>
            </a:extLst>
          </p:cNvPr>
          <p:cNvSpPr txBox="1"/>
          <p:nvPr/>
        </p:nvSpPr>
        <p:spPr>
          <a:xfrm>
            <a:off x="3924974" y="22705661"/>
            <a:ext cx="6975218" cy="2610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 defTabSz="914264"/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endParaRPr lang="en-US" sz="4800" dirty="0">
              <a:latin typeface="+mn-lt"/>
            </a:endParaRP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DD7A212-6EFC-3C5B-5A81-2BB732E5EA24}"/>
              </a:ext>
            </a:extLst>
          </p:cNvPr>
          <p:cNvCxnSpPr>
            <a:cxnSpLocks/>
            <a:stCxn id="52" idx="0"/>
          </p:cNvCxnSpPr>
          <p:nvPr/>
        </p:nvCxnSpPr>
        <p:spPr>
          <a:xfrm rot="5400000" flipH="1" flipV="1">
            <a:off x="9991487" y="18859570"/>
            <a:ext cx="1267187" cy="6424997"/>
          </a:xfrm>
          <a:prstGeom prst="bentConnector2">
            <a:avLst/>
          </a:prstGeom>
          <a:noFill/>
          <a:ln w="76200" cap="flat">
            <a:solidFill>
              <a:srgbClr val="7030A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115B0B0-E8E4-B75D-2E27-FF6DE62A4D9C}"/>
              </a:ext>
            </a:extLst>
          </p:cNvPr>
          <p:cNvGrpSpPr/>
          <p:nvPr/>
        </p:nvGrpSpPr>
        <p:grpSpPr>
          <a:xfrm>
            <a:off x="18713536" y="15842867"/>
            <a:ext cx="6975218" cy="8848714"/>
            <a:chOff x="14644210" y="15428269"/>
            <a:chExt cx="6167730" cy="782434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C731DD-4EEA-36F5-7AB1-26DA297DD369}"/>
                </a:ext>
              </a:extLst>
            </p:cNvPr>
            <p:cNvSpPr txBox="1"/>
            <p:nvPr/>
          </p:nvSpPr>
          <p:spPr>
            <a:xfrm>
              <a:off x="14644210" y="16512304"/>
              <a:ext cx="6167730" cy="6740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just" defTabSz="914264"/>
              <a:r>
                <a:rPr lang="en-US" sz="4800" dirty="0">
                  <a:latin typeface="+mn-lt"/>
                </a:rPr>
                <a:t>Lorem ipsum dolor sit </a:t>
              </a:r>
              <a:r>
                <a:rPr lang="en-US" sz="4800" dirty="0" err="1">
                  <a:latin typeface="+mn-lt"/>
                </a:rPr>
                <a:t>amet</a:t>
              </a:r>
              <a:r>
                <a:rPr lang="en-US" sz="4800" dirty="0">
                  <a:latin typeface="+mn-lt"/>
                </a:rPr>
                <a:t>, </a:t>
              </a:r>
              <a:r>
                <a:rPr lang="en-US" sz="4800" dirty="0" err="1">
                  <a:latin typeface="+mn-lt"/>
                </a:rPr>
                <a:t>consectetur</a:t>
              </a:r>
              <a:r>
                <a:rPr lang="en-US" sz="4800" dirty="0">
                  <a:latin typeface="+mn-lt"/>
                </a:rPr>
                <a:t> </a:t>
              </a:r>
              <a:r>
                <a:rPr lang="en-US" sz="4800" dirty="0" err="1">
                  <a:latin typeface="+mn-lt"/>
                </a:rPr>
                <a:t>adipiscing</a:t>
              </a:r>
              <a:r>
                <a:rPr lang="en-US" sz="4800" dirty="0">
                  <a:latin typeface="+mn-lt"/>
                </a:rPr>
                <a:t> </a:t>
              </a:r>
              <a:r>
                <a:rPr lang="en-US" sz="4800" dirty="0" err="1">
                  <a:latin typeface="+mn-lt"/>
                </a:rPr>
                <a:t>elit</a:t>
              </a:r>
              <a:r>
                <a:rPr lang="en-US" sz="4800" dirty="0">
                  <a:latin typeface="+mn-lt"/>
                </a:rPr>
                <a:t>, sed do </a:t>
              </a:r>
              <a:r>
                <a:rPr lang="en-US" sz="4800" dirty="0" err="1">
                  <a:latin typeface="+mn-lt"/>
                </a:rPr>
                <a:t>eiusmod</a:t>
              </a:r>
              <a:r>
                <a:rPr lang="en-US" sz="4800" dirty="0">
                  <a:latin typeface="+mn-lt"/>
                </a:rPr>
                <a:t> </a:t>
              </a:r>
              <a:r>
                <a:rPr lang="en-US" sz="4800" dirty="0" err="1">
                  <a:latin typeface="+mn-lt"/>
                </a:rPr>
                <a:t>tempor</a:t>
              </a:r>
              <a:r>
                <a:rPr lang="en-US" sz="4800" dirty="0">
                  <a:latin typeface="+mn-lt"/>
                </a:rPr>
                <a:t> </a:t>
              </a:r>
              <a:r>
                <a:rPr lang="en-US" sz="4800" dirty="0" err="1">
                  <a:latin typeface="+mn-lt"/>
                </a:rPr>
                <a:t>incididunt</a:t>
              </a:r>
              <a:r>
                <a:rPr lang="en-US" sz="4800" dirty="0">
                  <a:latin typeface="+mn-lt"/>
                </a:rPr>
                <a:t> </a:t>
              </a:r>
              <a:r>
                <a:rPr lang="en-US" sz="4800" dirty="0" err="1">
                  <a:latin typeface="+mn-lt"/>
                </a:rPr>
                <a:t>ut</a:t>
              </a:r>
              <a:r>
                <a:rPr lang="en-US" sz="4800" dirty="0">
                  <a:latin typeface="+mn-lt"/>
                </a:rPr>
                <a:t> labore et dolore magna </a:t>
              </a:r>
              <a:r>
                <a:rPr lang="en-US" sz="4800" dirty="0" err="1">
                  <a:latin typeface="+mn-lt"/>
                </a:rPr>
                <a:t>aliqua</a:t>
              </a:r>
              <a:r>
                <a:rPr lang="en-US" sz="4800" dirty="0">
                  <a:latin typeface="+mn-lt"/>
                </a:rPr>
                <a:t>. Ut </a:t>
              </a:r>
              <a:r>
                <a:rPr lang="en-US" sz="4800" dirty="0" err="1">
                  <a:latin typeface="+mn-lt"/>
                </a:rPr>
                <a:t>enim</a:t>
              </a:r>
              <a:r>
                <a:rPr lang="en-US" sz="4800" dirty="0">
                  <a:latin typeface="+mn-lt"/>
                </a:rPr>
                <a:t> ad minim </a:t>
              </a:r>
              <a:r>
                <a:rPr lang="en-US" sz="4800" dirty="0" err="1">
                  <a:latin typeface="+mn-lt"/>
                </a:rPr>
                <a:t>veniam</a:t>
              </a:r>
              <a:r>
                <a:rPr lang="en-US" sz="4800" dirty="0">
                  <a:latin typeface="+mn-lt"/>
                </a:rPr>
                <a:t>, </a:t>
              </a:r>
              <a:r>
                <a:rPr lang="en-US" sz="4800" dirty="0" err="1">
                  <a:latin typeface="+mn-lt"/>
                </a:rPr>
                <a:t>quis</a:t>
              </a:r>
              <a:r>
                <a:rPr lang="en-US" sz="4800" dirty="0">
                  <a:latin typeface="+mn-lt"/>
                </a:rPr>
                <a:t> </a:t>
              </a:r>
              <a:r>
                <a:rPr lang="en-US" sz="4800" dirty="0" err="1">
                  <a:latin typeface="+mn-lt"/>
                </a:rPr>
                <a:t>nostrud</a:t>
              </a:r>
              <a:r>
                <a:rPr lang="en-US" sz="4800" dirty="0">
                  <a:latin typeface="+mn-lt"/>
                </a:rPr>
                <a:t> exercitation </a:t>
              </a:r>
              <a:r>
                <a:rPr lang="en-US" sz="4800" dirty="0" err="1">
                  <a:latin typeface="+mn-lt"/>
                </a:rPr>
                <a:t>ullamco</a:t>
              </a:r>
              <a:endParaRPr lang="en-US" sz="4800" dirty="0">
                <a:latin typeface="+mn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3C727D1-0A0A-1485-4F94-B53015A3A6C6}"/>
                </a:ext>
              </a:extLst>
            </p:cNvPr>
            <p:cNvSpPr txBox="1"/>
            <p:nvPr/>
          </p:nvSpPr>
          <p:spPr>
            <a:xfrm>
              <a:off x="14644210" y="15428269"/>
              <a:ext cx="3591677" cy="1107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Calibri"/>
                  <a:cs typeface="Calibri"/>
                  <a:sym typeface="Calibri"/>
                </a:rPr>
                <a:t>Subtitle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33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14419</TotalTime>
  <Words>101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Martinez</dc:creator>
  <cp:lastModifiedBy>Jesse Martinez</cp:lastModifiedBy>
  <cp:revision>4</cp:revision>
  <dcterms:created xsi:type="dcterms:W3CDTF">2024-02-16T21:24:33Z</dcterms:created>
  <dcterms:modified xsi:type="dcterms:W3CDTF">2024-11-23T20:56:02Z</dcterms:modified>
</cp:coreProperties>
</file>