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8000000" cx="7200000"/>
  <p:notesSz cx="6858000" cy="9144000"/>
  <p:embeddedFontLst>
    <p:embeddedFont>
      <p:font typeface="Oswald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Oswald-regular.fntdata"/><Relationship Id="rId7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2743533" y="685800"/>
            <a:ext cx="1371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2743533" y="685800"/>
            <a:ext cx="13716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245440" y="2605687"/>
            <a:ext cx="6709200" cy="7183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245433" y="9918198"/>
            <a:ext cx="6709200" cy="2773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245433" y="3870954"/>
            <a:ext cx="6709200" cy="68712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45433" y="11031409"/>
            <a:ext cx="6709200" cy="455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245433" y="7527034"/>
            <a:ext cx="6709200" cy="2946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245433" y="1557393"/>
            <a:ext cx="6709200" cy="200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245433" y="4033158"/>
            <a:ext cx="6709200" cy="1195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245433" y="1557393"/>
            <a:ext cx="6709200" cy="200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245433" y="4033158"/>
            <a:ext cx="3149400" cy="1195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3805039" y="4033158"/>
            <a:ext cx="3149400" cy="1195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245433" y="1557393"/>
            <a:ext cx="6709200" cy="200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245433" y="1944357"/>
            <a:ext cx="2211000" cy="2644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245433" y="4862992"/>
            <a:ext cx="2211000" cy="1112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86024" y="1575328"/>
            <a:ext cx="5013900" cy="14316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600000" y="-437"/>
            <a:ext cx="3600000" cy="18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09055" y="4315573"/>
            <a:ext cx="3185100" cy="5187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09055" y="9809536"/>
            <a:ext cx="3185100" cy="4322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3889370" y="2533946"/>
            <a:ext cx="3021300" cy="129312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245433" y="14805162"/>
            <a:ext cx="4723500" cy="2117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5433" y="1557393"/>
            <a:ext cx="6709200" cy="20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5433" y="4033158"/>
            <a:ext cx="6709200" cy="119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671227" y="16319219"/>
            <a:ext cx="4320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7-07-07.jpg" id="54" name="Shape 5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0"/>
            <a:ext cx="7200000" cy="40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2274450" y="1742700"/>
            <a:ext cx="2651100" cy="582600"/>
          </a:xfrm>
          <a:prstGeom prst="rect">
            <a:avLst/>
          </a:prstGeom>
          <a:solidFill>
            <a:srgbClr val="FFFFFF">
              <a:alpha val="4840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200"/>
              </a:spcBef>
              <a:buNone/>
            </a:pPr>
            <a:r>
              <a:rPr lang="en-GB" sz="3600">
                <a:latin typeface="Oswald"/>
                <a:ea typeface="Oswald"/>
                <a:cs typeface="Oswald"/>
                <a:sym typeface="Oswald"/>
              </a:rPr>
              <a:t>1940 - 1949</a:t>
            </a:r>
          </a:p>
        </p:txBody>
      </p:sp>
      <p:pic>
        <p:nvPicPr>
          <p:cNvPr descr="Frontmannahus.jpg" id="56" name="Shape 56"/>
          <p:cNvPicPr preferRelativeResize="0"/>
          <p:nvPr/>
        </p:nvPicPr>
        <p:blipFill rotWithShape="1">
          <a:blip r:embed="rId4">
            <a:alphaModFix/>
          </a:blip>
          <a:srcRect b="11800" l="0" r="0" t="8141"/>
          <a:stretch/>
        </p:blipFill>
        <p:spPr>
          <a:xfrm>
            <a:off x="155875" y="5304700"/>
            <a:ext cx="3373155" cy="18783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06100" y="4770988"/>
            <a:ext cx="32727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/>
              <a:t>Sodan aikana menetetyt alueet</a:t>
            </a:r>
          </a:p>
        </p:txBody>
      </p:sp>
      <p:pic>
        <p:nvPicPr>
          <p:cNvPr descr="mikkeli_700x500.jpg" id="58" name="Shape 58"/>
          <p:cNvPicPr preferRelativeResize="0"/>
          <p:nvPr/>
        </p:nvPicPr>
        <p:blipFill rotWithShape="1">
          <a:blip r:embed="rId5">
            <a:alphaModFix/>
          </a:blip>
          <a:srcRect b="11023" l="0" r="0" t="11015"/>
          <a:stretch/>
        </p:blipFill>
        <p:spPr>
          <a:xfrm>
            <a:off x="3620950" y="5304696"/>
            <a:ext cx="3373146" cy="18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/>
        </p:nvSpPr>
        <p:spPr>
          <a:xfrm>
            <a:off x="3671175" y="4770988"/>
            <a:ext cx="32727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/>
              <a:t>Sota-ajan asuntopula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559075" y="9919150"/>
            <a:ext cx="2484600" cy="53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Sota neuvostoliittoa vastaan jatkuu talvisodan alkamisella</a:t>
            </a: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374975" y="7482375"/>
            <a:ext cx="1022400" cy="8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000"/>
              <a:t>Teksti kuvan toisella puolella (flipcard)</a:t>
            </a:r>
          </a:p>
        </p:txBody>
      </p:sp>
      <p:sp>
        <p:nvSpPr>
          <p:cNvPr id="62" name="Shape 62"/>
          <p:cNvSpPr/>
          <p:nvPr/>
        </p:nvSpPr>
        <p:spPr>
          <a:xfrm>
            <a:off x="3579250" y="9316700"/>
            <a:ext cx="41700" cy="628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558875" y="9569050"/>
            <a:ext cx="24846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/>
              <a:t>30.11.</a:t>
            </a:r>
            <a:r>
              <a:rPr lang="en-GB"/>
              <a:t>1939</a:t>
            </a:r>
          </a:p>
        </p:txBody>
      </p:sp>
      <p:sp>
        <p:nvSpPr>
          <p:cNvPr id="64" name="Shape 64"/>
          <p:cNvSpPr/>
          <p:nvPr/>
        </p:nvSpPr>
        <p:spPr>
          <a:xfrm rot="5400000">
            <a:off x="3290650" y="9474025"/>
            <a:ext cx="41700" cy="5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rot="5400000">
            <a:off x="3867850" y="12262125"/>
            <a:ext cx="41700" cy="5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156525" y="11082725"/>
            <a:ext cx="24846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/>
              <a:t>25.06.1941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156525" y="13626925"/>
            <a:ext cx="2484600" cy="35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Jatkosota alkaa</a:t>
            </a:r>
          </a:p>
        </p:txBody>
      </p:sp>
      <p:pic>
        <p:nvPicPr>
          <p:cNvPr descr="Finnish_soldiers_1944.jpg" id="68" name="Shape 68"/>
          <p:cNvPicPr preferRelativeResize="0"/>
          <p:nvPr/>
        </p:nvPicPr>
        <p:blipFill rotWithShape="1">
          <a:blip r:embed="rId6">
            <a:alphaModFix/>
          </a:blip>
          <a:srcRect b="14522" l="0" r="0" t="0"/>
          <a:stretch/>
        </p:blipFill>
        <p:spPr>
          <a:xfrm>
            <a:off x="4156525" y="11432821"/>
            <a:ext cx="2484599" cy="21941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69" name="Shape 69"/>
          <p:cNvSpPr txBox="1"/>
          <p:nvPr/>
        </p:nvSpPr>
        <p:spPr>
          <a:xfrm>
            <a:off x="2155050" y="7280650"/>
            <a:ext cx="1323900" cy="1412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000"/>
              <a:t>Tuohon laatikkoon joku häivytys eli häviää pois esim 3 sekunnin päästä ja tulee takaisin kun hover päivittyy/sivua scrollataan</a:t>
            </a:r>
          </a:p>
        </p:txBody>
      </p:sp>
      <p:cxnSp>
        <p:nvCxnSpPr>
          <p:cNvPr id="70" name="Shape 70"/>
          <p:cNvCxnSpPr>
            <a:stCxn id="69" idx="1"/>
            <a:endCxn id="71" idx="2"/>
          </p:cNvCxnSpPr>
          <p:nvPr/>
        </p:nvCxnSpPr>
        <p:spPr>
          <a:xfrm rot="10800000">
            <a:off x="1842450" y="6796150"/>
            <a:ext cx="312600" cy="119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2" name="Shape 72"/>
          <p:cNvSpPr txBox="1"/>
          <p:nvPr/>
        </p:nvSpPr>
        <p:spPr>
          <a:xfrm>
            <a:off x="155875" y="6993271"/>
            <a:ext cx="1178100" cy="189600"/>
          </a:xfrm>
          <a:prstGeom prst="rect">
            <a:avLst/>
          </a:prstGeom>
          <a:solidFill>
            <a:srgbClr val="000000">
              <a:alpha val="42240"/>
            </a:srgbClr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600">
                <a:solidFill>
                  <a:srgbClr val="FFFFFF"/>
                </a:solidFill>
              </a:rPr>
              <a:t>Kuvan tiedot tähän (paikka, aika, sisältö)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112121" y="6570562"/>
            <a:ext cx="1460700" cy="225600"/>
          </a:xfrm>
          <a:prstGeom prst="rect">
            <a:avLst/>
          </a:prstGeom>
          <a:solidFill>
            <a:srgbClr val="FFFFFF">
              <a:alpha val="66670"/>
            </a:srgb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700"/>
              <a:t>Klikkaa kuvasta lukeaksesi lisää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971925" y="4169125"/>
            <a:ext cx="2147400" cy="53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000"/>
              <a:t>Aiheet jaetaan työpöytäversiossa kahteen sarakkeeseen.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4020250" y="14085875"/>
            <a:ext cx="1575000" cy="82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 sz="1000"/>
              <a:t>Aikajanalle voidaan laittaa kuvia merkittäviin tapahtumiin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156725" y="10358300"/>
            <a:ext cx="2484600" cy="48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Tammikuun kihlaus muodostaa alun ammattiliitoille.</a:t>
            </a: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156525" y="10008200"/>
            <a:ext cx="24846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/>
              <a:t>23</a:t>
            </a:r>
            <a:r>
              <a:rPr lang="en-GB"/>
              <a:t>.01.1940</a:t>
            </a:r>
          </a:p>
        </p:txBody>
      </p:sp>
      <p:sp>
        <p:nvSpPr>
          <p:cNvPr id="77" name="Shape 77"/>
          <p:cNvSpPr/>
          <p:nvPr/>
        </p:nvSpPr>
        <p:spPr>
          <a:xfrm rot="5400000">
            <a:off x="3867850" y="9915575"/>
            <a:ext cx="41700" cy="5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559075" y="11083100"/>
            <a:ext cx="2484600" cy="53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Talvisota loppuu sen ja sen kamppailun jälkeen</a:t>
            </a: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558875" y="10733000"/>
            <a:ext cx="24846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/>
              <a:t>13</a:t>
            </a:r>
            <a:r>
              <a:rPr lang="en-GB"/>
              <a:t>.03.1940</a:t>
            </a:r>
          </a:p>
        </p:txBody>
      </p:sp>
      <p:sp>
        <p:nvSpPr>
          <p:cNvPr id="80" name="Shape 80"/>
          <p:cNvSpPr/>
          <p:nvPr/>
        </p:nvSpPr>
        <p:spPr>
          <a:xfrm rot="5400000">
            <a:off x="3290650" y="10637975"/>
            <a:ext cx="41700" cy="5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559275" y="12247050"/>
            <a:ext cx="2484600" cy="53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Presidentti Kyösti Kallio poistuu virasta ja virkaan astuu Risto Ryti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59075" y="11896950"/>
            <a:ext cx="2484600" cy="35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GB"/>
              <a:t>19</a:t>
            </a:r>
            <a:r>
              <a:rPr lang="en-GB"/>
              <a:t>.12.1940</a:t>
            </a:r>
          </a:p>
        </p:txBody>
      </p:sp>
      <p:sp>
        <p:nvSpPr>
          <p:cNvPr id="83" name="Shape 83"/>
          <p:cNvSpPr/>
          <p:nvPr/>
        </p:nvSpPr>
        <p:spPr>
          <a:xfrm rot="5400000">
            <a:off x="3290850" y="11804250"/>
            <a:ext cx="41700" cy="53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