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C2D9-DFD2-4C95-9CF1-DBAE10E34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ED01D-FC11-4E5D-85C8-02E59DE03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1CF8-BBC7-4776-881F-7AFAD68B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9470-F3B5-41BD-AEF7-B779ECDCF4E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1A3EE-66F1-4D39-A298-7539E315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10D8-8B60-4F78-9AA7-7EABB4F3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1D34-C7AC-4CF4-AD17-1F22E8F4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DDAB-DED6-4B1B-AB6F-9AED7B50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76D08-AFB5-4488-BE78-8CEF7AE85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86B92-9D91-4A95-BD54-91B0BD9D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9470-F3B5-41BD-AEF7-B779ECDCF4E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3DEC3-88AB-40F9-8344-9AA50DD3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25F4-B333-4B6A-B0E0-7D0441AD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1D34-C7AC-4CF4-AD17-1F22E8F4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8AD0F-0508-4D08-806D-5461E63DA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41BF2-FC9E-4DFF-96E4-30C32DF78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E7DA-AB93-4A42-93E1-287010D9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9470-F3B5-41BD-AEF7-B779ECDCF4E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560A-A256-45A2-A3E0-D0F176EF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47836-EA23-475B-BBD2-6A2A89BC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1D34-C7AC-4CF4-AD17-1F22E8F4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D1D8-74D3-449F-92CD-A1EC689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99A5C-7B34-4DF3-9817-476DB758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D615-02C9-4F97-83B3-5224D8D1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9470-F3B5-41BD-AEF7-B779ECDCF4E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490E-2505-4A48-9EAA-5629C6FF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8F00F-4B8F-4064-8220-BD9A2FB3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1D34-C7AC-4CF4-AD17-1F22E8F4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4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3AF4-53FD-42A6-92BE-315A081E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4CE38-1468-40DF-96D9-7BF9A1C93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1E49-9381-49AC-B6D4-A7C52EB5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9470-F3B5-41BD-AEF7-B779ECDCF4E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40DF-0843-4316-9C0E-2B6FF9EC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8B53-F8D1-4E5B-99FB-A22EED8A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1D34-C7AC-4CF4-AD17-1F22E8F4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5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C0FC-DE53-4ECC-A04C-34CFA52F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E4FF-6FCA-44CB-BA37-14DE300E5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5A18A-3EF4-40EB-BD52-E8974C722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48FF7-4292-4D41-BB52-08E7033D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9470-F3B5-41BD-AEF7-B779ECDCF4E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F7DD3-D038-4F90-8E4D-67236AA5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EBEA6-53A9-45FC-AE9B-2287BD47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1D34-C7AC-4CF4-AD17-1F22E8F4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5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A430-7A85-40B9-BF6A-BA56FF07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9F4F-73DF-48D0-BE88-BC32D172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A5B8-C0C8-4371-A976-BC890135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A24AA-078D-45AE-A7CA-47EA2646B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05C71-9452-42BA-B700-64121D172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950D0-C799-4EBF-8A40-2F4D7350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9470-F3B5-41BD-AEF7-B779ECDCF4E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1A117-27E6-47DC-BBF3-F69F198E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EFA19-9FDB-4782-82D6-6D6A74B0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1D34-C7AC-4CF4-AD17-1F22E8F4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005-CC76-450A-A3F6-BD08543F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6D638-E3A5-480C-9F98-B8985524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9470-F3B5-41BD-AEF7-B779ECDCF4E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1593E-C80D-4917-8108-950CFDA4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6EC7A-DE88-47F3-91C9-3EA98C28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1D34-C7AC-4CF4-AD17-1F22E8F4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F5445-8731-47E8-8049-4DD03FB2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9470-F3B5-41BD-AEF7-B779ECDCF4E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418C3-E757-4740-BBE3-DDA7516E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7BB36-0C3F-4E64-922D-32C8E105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1D34-C7AC-4CF4-AD17-1F22E8F4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8D97-8D7D-4137-857B-CAF63129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0D6E-B2A4-4EB9-BEA4-1D2F28AF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AF743-C774-4F1B-A891-7281D1A7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34978-7240-4F75-8E4C-8DED1C67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9470-F3B5-41BD-AEF7-B779ECDCF4E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D34E9-E3BF-489E-B09B-465BD708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85DD-C302-4D2F-B55A-A277E124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1D34-C7AC-4CF4-AD17-1F22E8F4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3CBA-9066-41F1-970D-93636105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3F568-9F46-4C00-AFC3-87C583CD9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F1288-75A2-4F29-A1BC-2363486BF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72898-6D71-429E-9769-AA606E99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9470-F3B5-41BD-AEF7-B779ECDCF4E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15DFA-DE3C-4699-9781-8AC8A4C8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C430-0EB3-491F-B621-3EA3D5AF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1D34-C7AC-4CF4-AD17-1F22E8F4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59AA1-557E-4539-9EE8-B1A39B05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B02A-FDA0-4313-A21D-4E15D17A2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8D266-752E-4FC2-863D-054FDAAA1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99470-F3B5-41BD-AEF7-B779ECDCF4E2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6B591-41B7-4B63-997D-AD806B1A7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AB2D-6D52-42DF-AA5E-783424DA7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D1D34-C7AC-4CF4-AD17-1F22E8F4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4DCFFFF-2A41-492B-BBA6-ECE19E908645}"/>
              </a:ext>
            </a:extLst>
          </p:cNvPr>
          <p:cNvSpPr/>
          <p:nvPr/>
        </p:nvSpPr>
        <p:spPr>
          <a:xfrm>
            <a:off x="3937687" y="1645507"/>
            <a:ext cx="1318054" cy="44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Narrow" panose="020B0606020202030204" pitchFamily="34" charset="0"/>
              </a:rPr>
              <a:t>Wait for measurement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A1F7947-6852-49C8-B494-12C07FDA5A67}"/>
              </a:ext>
            </a:extLst>
          </p:cNvPr>
          <p:cNvSpPr/>
          <p:nvPr/>
        </p:nvSpPr>
        <p:spPr>
          <a:xfrm>
            <a:off x="3937687" y="2440459"/>
            <a:ext cx="1318054" cy="5519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Narrow" panose="020B0606020202030204" pitchFamily="34" charset="0"/>
              </a:rPr>
              <a:t>Sensor exists?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AE3CD-89D3-4362-B9DE-5C4D2F192CE9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4596714" y="2090350"/>
            <a:ext cx="0" cy="35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21FF5B4-A705-452B-B9FF-2018E702C8C4}"/>
              </a:ext>
            </a:extLst>
          </p:cNvPr>
          <p:cNvSpPr/>
          <p:nvPr/>
        </p:nvSpPr>
        <p:spPr>
          <a:xfrm>
            <a:off x="3937687" y="3342503"/>
            <a:ext cx="1318054" cy="44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Narrow" panose="020B0606020202030204" pitchFamily="34" charset="0"/>
              </a:rPr>
              <a:t>Log Measurement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AB06CA-22F3-4EB3-BE27-20515EC285F2}"/>
              </a:ext>
            </a:extLst>
          </p:cNvPr>
          <p:cNvCxnSpPr/>
          <p:nvPr/>
        </p:nvCxnSpPr>
        <p:spPr>
          <a:xfrm>
            <a:off x="4596714" y="2992394"/>
            <a:ext cx="0" cy="35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77B7230-1536-46F3-BC2D-DDA7FBFE5199}"/>
              </a:ext>
            </a:extLst>
          </p:cNvPr>
          <p:cNvSpPr/>
          <p:nvPr/>
        </p:nvSpPr>
        <p:spPr>
          <a:xfrm>
            <a:off x="5811795" y="2494004"/>
            <a:ext cx="1318054" cy="44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Narrow" panose="020B0606020202030204" pitchFamily="34" charset="0"/>
              </a:rPr>
              <a:t>Assign and Reply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009DF-A1F9-4C4F-99EE-ADF663C6A36D}"/>
              </a:ext>
            </a:extLst>
          </p:cNvPr>
          <p:cNvSpPr txBox="1"/>
          <p:nvPr/>
        </p:nvSpPr>
        <p:spPr>
          <a:xfrm>
            <a:off x="4267200" y="2992394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CB90D-2552-48D9-8BB8-F5D344BF446D}"/>
              </a:ext>
            </a:extLst>
          </p:cNvPr>
          <p:cNvSpPr txBox="1"/>
          <p:nvPr/>
        </p:nvSpPr>
        <p:spPr>
          <a:xfrm>
            <a:off x="5347081" y="245481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8B905A-F32F-40E1-B715-DCCC76E9001B}"/>
              </a:ext>
            </a:extLst>
          </p:cNvPr>
          <p:cNvCxnSpPr>
            <a:cxnSpLocks/>
          </p:cNvCxnSpPr>
          <p:nvPr/>
        </p:nvCxnSpPr>
        <p:spPr>
          <a:xfrm>
            <a:off x="5217374" y="2716425"/>
            <a:ext cx="597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899D24-AA86-4B0C-BD4D-C1264B6B3063}"/>
              </a:ext>
            </a:extLst>
          </p:cNvPr>
          <p:cNvCxnSpPr>
            <a:cxnSpLocks/>
          </p:cNvCxnSpPr>
          <p:nvPr/>
        </p:nvCxnSpPr>
        <p:spPr>
          <a:xfrm flipH="1">
            <a:off x="5255741" y="3564924"/>
            <a:ext cx="121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3AD649-BC9F-4768-837F-75B210957E3B}"/>
              </a:ext>
            </a:extLst>
          </p:cNvPr>
          <p:cNvCxnSpPr>
            <a:stCxn id="13" idx="4"/>
          </p:cNvCxnSpPr>
          <p:nvPr/>
        </p:nvCxnSpPr>
        <p:spPr>
          <a:xfrm>
            <a:off x="6470822" y="2938847"/>
            <a:ext cx="0" cy="626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758328-B3FE-4504-8467-10CEC5C0550F}"/>
              </a:ext>
            </a:extLst>
          </p:cNvPr>
          <p:cNvCxnSpPr>
            <a:cxnSpLocks/>
          </p:cNvCxnSpPr>
          <p:nvPr/>
        </p:nvCxnSpPr>
        <p:spPr>
          <a:xfrm>
            <a:off x="4596714" y="3787346"/>
            <a:ext cx="0" cy="41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07610-2A7B-4B5A-B7C9-748AB1EC7E6B}"/>
              </a:ext>
            </a:extLst>
          </p:cNvPr>
          <p:cNvCxnSpPr>
            <a:cxnSpLocks/>
          </p:cNvCxnSpPr>
          <p:nvPr/>
        </p:nvCxnSpPr>
        <p:spPr>
          <a:xfrm flipV="1">
            <a:off x="3220995" y="1865869"/>
            <a:ext cx="716692" cy="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1331C3-E5A3-4468-B7CE-0A0670D27F0C}"/>
              </a:ext>
            </a:extLst>
          </p:cNvPr>
          <p:cNvCxnSpPr>
            <a:cxnSpLocks/>
          </p:cNvCxnSpPr>
          <p:nvPr/>
        </p:nvCxnSpPr>
        <p:spPr>
          <a:xfrm>
            <a:off x="3220995" y="1865869"/>
            <a:ext cx="0" cy="233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9E9581-AB81-4296-8289-B712F8A34393}"/>
              </a:ext>
            </a:extLst>
          </p:cNvPr>
          <p:cNvCxnSpPr>
            <a:cxnSpLocks/>
          </p:cNvCxnSpPr>
          <p:nvPr/>
        </p:nvCxnSpPr>
        <p:spPr>
          <a:xfrm flipH="1">
            <a:off x="3220995" y="4201297"/>
            <a:ext cx="1375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34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Leiker</dc:creator>
  <cp:lastModifiedBy>Jordan Leiker</cp:lastModifiedBy>
  <cp:revision>2</cp:revision>
  <dcterms:created xsi:type="dcterms:W3CDTF">2021-06-05T14:02:29Z</dcterms:created>
  <dcterms:modified xsi:type="dcterms:W3CDTF">2021-06-05T14:51:17Z</dcterms:modified>
</cp:coreProperties>
</file>