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86" r:id="rId4"/>
    <p:sldId id="261" r:id="rId5"/>
    <p:sldId id="284" r:id="rId6"/>
    <p:sldId id="281" r:id="rId7"/>
    <p:sldId id="282" r:id="rId8"/>
    <p:sldId id="287" r:id="rId9"/>
    <p:sldId id="283" r:id="rId10"/>
    <p:sldId id="28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02CF7-85DB-48A4-BB8A-C9CFAFC42057}">
  <a:tblStyle styleId="{04E02CF7-85DB-48A4-BB8A-C9CFAFC42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39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03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8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38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42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4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4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ikie/react-firebas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tejs.de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router.com/en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u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k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Raleway" panose="020B0503030101060003" pitchFamily="34" charset="0"/>
              </a:rPr>
              <a:t>belajar</a:t>
            </a:r>
            <a:r>
              <a:rPr lang="en-ID" dirty="0">
                <a:latin typeface="Raleway" panose="020B0503030101060003" pitchFamily="34" charset="0"/>
              </a:rPr>
              <a:t> </a:t>
            </a:r>
            <a:r>
              <a:rPr lang="en-ID" dirty="0">
                <a:highlight>
                  <a:srgbClr val="FFCD00"/>
                </a:highlight>
                <a:latin typeface="Raleway" panose="020B0503030101060003" pitchFamily="34" charset="0"/>
              </a:rPr>
              <a:t>react</a:t>
            </a:r>
            <a:r>
              <a:rPr lang="en" dirty="0">
                <a:latin typeface="Raleway" panose="020B0503030101060003" pitchFamily="34" charset="0"/>
              </a:rPr>
              <a:t> </a:t>
            </a:r>
            <a:br>
              <a:rPr lang="en" dirty="0">
                <a:latin typeface="Raleway" panose="020B0503030101060003" pitchFamily="34" charset="0"/>
              </a:rPr>
            </a:br>
            <a:r>
              <a:rPr lang="en-ID" dirty="0" err="1">
                <a:latin typeface="Raleway" panose="020B0503030101060003" pitchFamily="34" charset="0"/>
              </a:rPr>
              <a:t>dari</a:t>
            </a:r>
            <a:r>
              <a:rPr lang="en-ID" dirty="0">
                <a:latin typeface="Raleway" panose="020B0503030101060003" pitchFamily="34" charset="0"/>
              </a:rPr>
              <a:t> </a:t>
            </a:r>
            <a:r>
              <a:rPr lang="en-ID" dirty="0" err="1">
                <a:latin typeface="Raleway" panose="020B0503030101060003" pitchFamily="34" charset="0"/>
              </a:rPr>
              <a:t>sini</a:t>
            </a:r>
            <a:r>
              <a:rPr lang="en-ID" dirty="0">
                <a:latin typeface="Raleway" panose="020B0503030101060003" pitchFamily="34" charset="0"/>
              </a:rPr>
              <a:t>.</a:t>
            </a:r>
            <a:endParaRPr dirty="0">
              <a:latin typeface="Raleway" panose="020B0503030101060003" pitchFamily="34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Raleway" panose="020B0503030101060003" pitchFamily="34" charset="0"/>
                <a:ea typeface="Lora"/>
                <a:cs typeface="Lora"/>
                <a:sym typeface="Lora"/>
              </a:rPr>
              <a:t>Any </a:t>
            </a:r>
            <a:r>
              <a:rPr lang="en" sz="3600" b="1" dirty="0">
                <a:highlight>
                  <a:srgbClr val="FFCD00"/>
                </a:highlight>
                <a:latin typeface="Raleway" panose="020B0503030101060003" pitchFamily="34" charset="0"/>
                <a:ea typeface="Lora"/>
                <a:cs typeface="Lora"/>
                <a:sym typeface="Lora"/>
              </a:rPr>
              <a:t>questions</a:t>
            </a:r>
            <a:r>
              <a:rPr lang="en" sz="3600" b="1" dirty="0">
                <a:latin typeface="Raleway" panose="020B0503030101060003" pitchFamily="34" charset="0"/>
                <a:ea typeface="Lora"/>
                <a:cs typeface="Lora"/>
                <a:sym typeface="Lora"/>
              </a:rPr>
              <a:t> ?</a:t>
            </a:r>
            <a:endParaRPr sz="3600" b="1" dirty="0">
              <a:latin typeface="Raleway" panose="020B0503030101060003" pitchFamily="34" charset="0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 panose="020B0503030101060003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600" dirty="0">
                <a:solidFill>
                  <a:schemeClr val="dk1"/>
                </a:solidFill>
                <a:latin typeface="Raleway" panose="020B0503030101060003" pitchFamily="34" charset="0"/>
              </a:rPr>
              <a:t>@</a:t>
            </a:r>
            <a:r>
              <a:rPr lang="en-ID" sz="1600" dirty="0" err="1">
                <a:solidFill>
                  <a:schemeClr val="dk1"/>
                </a:solidFill>
                <a:latin typeface="Raleway" panose="020B0503030101060003" pitchFamily="34" charset="0"/>
              </a:rPr>
              <a:t>ekkyridyanto</a:t>
            </a:r>
            <a:endParaRPr sz="1600" dirty="0">
              <a:solidFill>
                <a:schemeClr val="dk1"/>
              </a:solidFill>
              <a:latin typeface="Raleway" panose="020B05030301010600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ID" sz="1600" dirty="0" err="1">
                <a:solidFill>
                  <a:schemeClr val="dk1"/>
                </a:solidFill>
                <a:latin typeface="Raleway" panose="020B0503030101060003" pitchFamily="34" charset="0"/>
              </a:rPr>
              <a:t>info.baledemy</a:t>
            </a:r>
            <a:r>
              <a:rPr lang="en" sz="1600" dirty="0">
                <a:solidFill>
                  <a:schemeClr val="dk1"/>
                </a:solidFill>
                <a:latin typeface="Raleway" panose="020B0503030101060003" pitchFamily="34" charset="0"/>
              </a:rPr>
              <a:t>@</a:t>
            </a:r>
            <a:r>
              <a:rPr lang="en-ID" sz="1600" dirty="0" err="1">
                <a:solidFill>
                  <a:schemeClr val="dk1"/>
                </a:solidFill>
                <a:latin typeface="Raleway" panose="020B0503030101060003" pitchFamily="34" charset="0"/>
              </a:rPr>
              <a:t>gmail</a:t>
            </a:r>
            <a:r>
              <a:rPr lang="en" sz="1600" dirty="0">
                <a:solidFill>
                  <a:schemeClr val="dk1"/>
                </a:solidFill>
                <a:latin typeface="Raleway" panose="020B0503030101060003" pitchFamily="34" charset="0"/>
              </a:rPr>
              <a:t>.</a:t>
            </a:r>
            <a:r>
              <a:rPr lang="en-ID" sz="1600" dirty="0">
                <a:solidFill>
                  <a:schemeClr val="dk1"/>
                </a:solidFill>
                <a:latin typeface="Raleway" panose="020B0503030101060003" pitchFamily="34" charset="0"/>
              </a:rPr>
              <a:t>com</a:t>
            </a:r>
            <a:endParaRPr sz="1600" b="1" dirty="0">
              <a:latin typeface="Raleway" panose="020B0503030101060003" pitchFamily="34" charset="0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Raleway" panose="020B0503030101060003" pitchFamily="34" charset="0"/>
              </a:rPr>
              <a:t>Thanks!</a:t>
            </a:r>
            <a:endParaRPr sz="6000" dirty="0">
              <a:latin typeface="Raleway" panose="020B0503030101060003" pitchFamily="34" charset="0"/>
            </a:endParaRPr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Clone </a:t>
            </a:r>
            <a:r>
              <a:rPr lang="en-ID" dirty="0">
                <a:highlight>
                  <a:srgbClr val="FFCD0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Git</a:t>
            </a:r>
            <a:endParaRPr dirty="0">
              <a:highlight>
                <a:srgbClr val="FFCD0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6492"/>
            <a:ext cx="6809700" cy="2926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https://github.com/leikie/react-firebase.git</a:t>
            </a: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starter template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yg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bisa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kalian download</a:t>
            </a: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04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Basic </a:t>
            </a:r>
            <a:r>
              <a:rPr lang="en-ID" dirty="0">
                <a:highlight>
                  <a:srgbClr val="FFCD0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React</a:t>
            </a:r>
            <a:endParaRPr dirty="0">
              <a:highlight>
                <a:srgbClr val="FFCD0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6492"/>
            <a:ext cx="6809700" cy="2926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saya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pastikan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kalian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sudah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paham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tentang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penggunaan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react</a:t>
            </a:r>
          </a:p>
          <a:p>
            <a:pPr marL="76200" indent="0">
              <a:buNone/>
            </a:pP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membuat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component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render conditional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list mapping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</a:t>
            </a:r>
            <a:r>
              <a:rPr lang="en-ID" sz="14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sx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/templating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managing state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share data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antar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component</a:t>
            </a:r>
          </a:p>
          <a:p>
            <a:pPr marL="76200" indent="0">
              <a:buNone/>
            </a:pP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42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Vite</a:t>
            </a:r>
            <a:r>
              <a:rPr lang="en-ID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+ </a:t>
            </a:r>
            <a:r>
              <a:rPr lang="en-ID" dirty="0">
                <a:highlight>
                  <a:srgbClr val="FFCD0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React</a:t>
            </a:r>
            <a:endParaRPr dirty="0">
              <a:highlight>
                <a:srgbClr val="FFCD0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496492"/>
            <a:ext cx="6809700" cy="3543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https://react.dev/</a:t>
            </a: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sebuah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javascript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library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untuk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membangun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user interface</a:t>
            </a:r>
          </a:p>
          <a:p>
            <a:pPr marL="76200" indent="0">
              <a:buNone/>
            </a:pP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versi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18.2.0</a:t>
            </a:r>
          </a:p>
          <a:p>
            <a:pPr marL="76200" indent="0">
              <a:buNone/>
            </a:pP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4"/>
              </a:rPr>
              <a:t>https://vitejs.dev/</a:t>
            </a: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sebuah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tools frontend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yg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sangat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modern dan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cepat</a:t>
            </a: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instalasi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project react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menggunakan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vite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</a:p>
          <a:p>
            <a:pPr marL="76200" indent="0">
              <a:buNone/>
            </a:pP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npm</a:t>
            </a: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create </a:t>
            </a: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vite@latest</a:t>
            </a:r>
            <a:b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</a:b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Router </a:t>
            </a:r>
            <a:r>
              <a:rPr lang="en-ID" dirty="0">
                <a:highlight>
                  <a:srgbClr val="FFCD0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React</a:t>
            </a:r>
            <a:endParaRPr dirty="0">
              <a:highlight>
                <a:srgbClr val="FFCD0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58269"/>
            <a:ext cx="6809700" cy="3543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https://reactrouter.com/en/main</a:t>
            </a: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selain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itu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install react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dom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router,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untuk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membuat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router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aplikasi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agar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bisa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menavigasikan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antar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halaman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dengan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mudah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.</a:t>
            </a:r>
          </a:p>
          <a:p>
            <a:pPr marL="76200" indent="0">
              <a:buNone/>
            </a:pP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npm</a:t>
            </a: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install react-router-</a:t>
            </a: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dom</a:t>
            </a:r>
            <a:endParaRPr lang="en-ID" sz="1400" dirty="0">
              <a:solidFill>
                <a:schemeClr val="bg1"/>
              </a:solidFill>
              <a:highlight>
                <a:srgbClr val="C0C0C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endParaRPr lang="en-ID" sz="14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saat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ini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versi</a:t>
            </a:r>
            <a:r>
              <a:rPr lang="en-ID" sz="14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6.4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1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aleway" panose="020B0503030101060003" pitchFamily="34" charset="0"/>
              </a:rPr>
              <a:t> React </a:t>
            </a:r>
            <a:r>
              <a:rPr lang="en-ID" dirty="0" err="1">
                <a:highlight>
                  <a:srgbClr val="FFCD00"/>
                </a:highlight>
                <a:latin typeface="Raleway" panose="020B0503030101060003" pitchFamily="34" charset="0"/>
              </a:rPr>
              <a:t>Tailwindcss</a:t>
            </a:r>
            <a:endParaRPr dirty="0">
              <a:highlight>
                <a:srgbClr val="FFCD00"/>
              </a:highlight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https://tailwindcss.com/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framework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css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yg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utility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classnya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sudah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sangat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lengkap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</a:t>
            </a: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npm</a:t>
            </a: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install -D </a:t>
            </a:r>
            <a:r>
              <a:rPr lang="en-ID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tailwindcss</a:t>
            </a:r>
            <a:r>
              <a:rPr lang="en-ID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</a:p>
          <a:p>
            <a:pPr marL="76200" indent="0">
              <a:buNone/>
            </a:pPr>
            <a:endParaRPr lang="en-ID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generate file </a:t>
            </a:r>
            <a:r>
              <a:rPr lang="en-ID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konfigurasi</a:t>
            </a:r>
            <a:r>
              <a:rPr lang="en-ID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npx</a:t>
            </a: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tailwindcss</a:t>
            </a: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init</a:t>
            </a:r>
            <a:endParaRPr lang="en-US" sz="1400" dirty="0">
              <a:solidFill>
                <a:schemeClr val="bg1"/>
              </a:solidFill>
              <a:highlight>
                <a:srgbClr val="C0C0C0"/>
              </a:highlight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6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aleway" panose="020B0503030101060003" pitchFamily="34" charset="0"/>
              </a:rPr>
              <a:t>React </a:t>
            </a:r>
            <a:r>
              <a:rPr lang="en-ID" dirty="0">
                <a:highlight>
                  <a:srgbClr val="FFCD00"/>
                </a:highlight>
                <a:latin typeface="Raleway" panose="020B0503030101060003" pitchFamily="34" charset="0"/>
              </a:rPr>
              <a:t>Firebase</a:t>
            </a:r>
            <a:endParaRPr dirty="0">
              <a:highlight>
                <a:srgbClr val="FFCD00"/>
              </a:highlight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69"/>
            <a:ext cx="6809700" cy="3133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https://console.firebase.google.com/u/1/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instalasi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firebase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melalui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terminal</a:t>
            </a:r>
          </a:p>
          <a:p>
            <a:pPr marL="76200" indent="0">
              <a:buNone/>
            </a:pP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npm</a:t>
            </a:r>
            <a:r>
              <a:rPr lang="en-US" sz="1400" dirty="0">
                <a:solidFill>
                  <a:schemeClr val="bg1"/>
                </a:solidFill>
                <a:highlight>
                  <a:srgbClr val="C0C0C0"/>
                </a:highlight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install firebase</a:t>
            </a:r>
          </a:p>
          <a:p>
            <a:pPr marL="76200" indent="0">
              <a:buNone/>
            </a:pP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tapi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sebelum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itu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kalian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perlu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membuat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project di console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firebasenya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69CD5-A1AD-44CD-95E0-23DB3C564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423" y="3645195"/>
            <a:ext cx="2600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aleway" panose="020B0503030101060003" pitchFamily="34" charset="0"/>
              </a:rPr>
              <a:t>Setup </a:t>
            </a:r>
            <a:r>
              <a:rPr lang="en-ID" dirty="0">
                <a:highlight>
                  <a:srgbClr val="FFCD00"/>
                </a:highlight>
                <a:latin typeface="Raleway" panose="020B0503030101060003" pitchFamily="34" charset="0"/>
              </a:rPr>
              <a:t>Firebase</a:t>
            </a:r>
            <a:endParaRPr dirty="0">
              <a:highlight>
                <a:srgbClr val="FFCD00"/>
              </a:highlight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69"/>
            <a:ext cx="6809700" cy="3133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https://firebase.google.com/docs/web/setup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initialize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konfigurasi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firebase</a:t>
            </a:r>
          </a:p>
          <a:p>
            <a:pPr marL="76200" indent="0">
              <a:buNone/>
            </a:pP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supaya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kalian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bisa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menggunakan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layanan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atau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fitur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dari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firebase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diantaranya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</a:t>
            </a:r>
          </a:p>
          <a:p>
            <a:pPr marL="76200" indent="0">
              <a:buNone/>
            </a:pP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Cloud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Firestore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Authentication</a:t>
            </a: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Realtime Database</a:t>
            </a: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Storage</a:t>
            </a: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Hosting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67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aleway" panose="020B0503030101060003" pitchFamily="34" charset="0"/>
              </a:rPr>
              <a:t>React </a:t>
            </a:r>
            <a:r>
              <a:rPr lang="en-ID" dirty="0" err="1">
                <a:highlight>
                  <a:srgbClr val="FFCD00"/>
                </a:highlight>
                <a:latin typeface="Raleway" panose="020B0503030101060003" pitchFamily="34" charset="0"/>
              </a:rPr>
              <a:t>Formik</a:t>
            </a:r>
            <a:endParaRPr dirty="0">
              <a:highlight>
                <a:srgbClr val="FFCD00"/>
              </a:highlight>
              <a:latin typeface="Raleway" panose="020B0503030101060003" pitchFamily="34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https://formik.org/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76200" indent="0">
              <a:buNone/>
            </a:pP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build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sebuah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form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didalam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react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tanpa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ribet</a:t>
            </a:r>
            <a:r>
              <a:rPr lang="en-US" sz="14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, simple dan </a:t>
            </a:r>
            <a:r>
              <a:rPr lang="en-US" sz="1400" dirty="0" err="1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powerfull</a:t>
            </a:r>
            <a:endParaRPr lang="en-US" sz="14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7509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268</Words>
  <Application>Microsoft Office PowerPoint</Application>
  <PresentationFormat>On-screen Show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Arimo</vt:lpstr>
      <vt:lpstr>Lora</vt:lpstr>
      <vt:lpstr>Quattrocento Sans</vt:lpstr>
      <vt:lpstr>Raleway</vt:lpstr>
      <vt:lpstr>Viola template</vt:lpstr>
      <vt:lpstr>belajar react  dari sini.</vt:lpstr>
      <vt:lpstr>Clone Git</vt:lpstr>
      <vt:lpstr>Basic React</vt:lpstr>
      <vt:lpstr>Vite + React</vt:lpstr>
      <vt:lpstr>Router React</vt:lpstr>
      <vt:lpstr> React Tailwindcss</vt:lpstr>
      <vt:lpstr>React Firebase</vt:lpstr>
      <vt:lpstr>Setup Firebase</vt:lpstr>
      <vt:lpstr>React Formik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html  dari dasar.</dc:title>
  <dc:creator>Twenty Two</dc:creator>
  <cp:lastModifiedBy>Twenty Two</cp:lastModifiedBy>
  <cp:revision>86</cp:revision>
  <dcterms:modified xsi:type="dcterms:W3CDTF">2023-08-12T06:22:34Z</dcterms:modified>
</cp:coreProperties>
</file>