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055050-8CA6-4E44-B867-D3789F5F269D}" v="17" dt="2023-05-11T05:45:58.3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C2992-D28C-E539-82B2-40BA79AB1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F793C2BB-2A5F-A02B-A037-D361ABD2A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637" y="2482056"/>
            <a:ext cx="5800725" cy="3038475"/>
          </a:xfrm>
        </p:spPr>
      </p:pic>
    </p:spTree>
    <p:extLst>
      <p:ext uri="{BB962C8B-B14F-4D97-AF65-F5344CB8AC3E}">
        <p14:creationId xmlns:p14="http://schemas.microsoft.com/office/powerpoint/2010/main" val="3442323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A329-CDAD-A99D-B4A0-FBD613C7F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75D1A7BA-6326-3DC6-1E7B-ADFB9552E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9633" y="1825625"/>
            <a:ext cx="4692733" cy="4351338"/>
          </a:xfrm>
        </p:spPr>
      </p:pic>
    </p:spTree>
    <p:extLst>
      <p:ext uri="{BB962C8B-B14F-4D97-AF65-F5344CB8AC3E}">
        <p14:creationId xmlns:p14="http://schemas.microsoft.com/office/powerpoint/2010/main" val="2460543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92103-10C0-2344-34AC-A2CE60E26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C684A72B-3442-C31B-80FE-47580A3990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7449" y="1825625"/>
            <a:ext cx="4237102" cy="4351338"/>
          </a:xfrm>
        </p:spPr>
      </p:pic>
    </p:spTree>
    <p:extLst>
      <p:ext uri="{BB962C8B-B14F-4D97-AF65-F5344CB8AC3E}">
        <p14:creationId xmlns:p14="http://schemas.microsoft.com/office/powerpoint/2010/main" val="1058776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69DD2-2984-7305-0AE9-E50BD0F1F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4D8BF36-7F3A-FB71-E596-49D11F64AF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0441" y="1825625"/>
            <a:ext cx="6071117" cy="4351338"/>
          </a:xfrm>
        </p:spPr>
      </p:pic>
    </p:spTree>
    <p:extLst>
      <p:ext uri="{BB962C8B-B14F-4D97-AF65-F5344CB8AC3E}">
        <p14:creationId xmlns:p14="http://schemas.microsoft.com/office/powerpoint/2010/main" val="150253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DC6E0-BC0B-3015-F316-BA10E0AF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77498F2B-F006-8BA5-4EC2-E61ABB876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8123" y="1825625"/>
            <a:ext cx="4995753" cy="4351338"/>
          </a:xfrm>
        </p:spPr>
      </p:pic>
    </p:spTree>
    <p:extLst>
      <p:ext uri="{BB962C8B-B14F-4D97-AF65-F5344CB8AC3E}">
        <p14:creationId xmlns:p14="http://schemas.microsoft.com/office/powerpoint/2010/main" val="348645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24557-9BF1-8596-3C61-E1D38DA4C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254C0-894B-BB26-8D7E-324A24991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37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9F4BE-4C8C-798D-1E75-4BEF5FC54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DFA87-7A1B-042E-5DD5-8530241C2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69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</cp:revision>
  <dcterms:created xsi:type="dcterms:W3CDTF">2023-05-11T05:31:34Z</dcterms:created>
  <dcterms:modified xsi:type="dcterms:W3CDTF">2023-05-11T06:10:29Z</dcterms:modified>
</cp:coreProperties>
</file>