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7"/>
  </p:notesMasterIdLst>
  <p:sldIdLst>
    <p:sldId id="256" r:id="rId2"/>
    <p:sldId id="257" r:id="rId3"/>
    <p:sldId id="260" r:id="rId4"/>
    <p:sldId id="295" r:id="rId5"/>
    <p:sldId id="266" r:id="rId6"/>
    <p:sldId id="264" r:id="rId7"/>
    <p:sldId id="270" r:id="rId8"/>
    <p:sldId id="269" r:id="rId9"/>
    <p:sldId id="296" r:id="rId10"/>
    <p:sldId id="297" r:id="rId11"/>
    <p:sldId id="298" r:id="rId12"/>
    <p:sldId id="268" r:id="rId13"/>
    <p:sldId id="259" r:id="rId14"/>
    <p:sldId id="273" r:id="rId15"/>
    <p:sldId id="274" r:id="rId16"/>
  </p:sldIdLst>
  <p:sldSz cx="9144000" cy="5143500" type="screen16x9"/>
  <p:notesSz cx="6858000" cy="9144000"/>
  <p:embeddedFontLst>
    <p:embeddedFont>
      <p:font typeface="Bree Serif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Black" panose="02000000000000000000" pitchFamily="2" charset="0"/>
      <p:bold r:id="rId27"/>
      <p:boldItalic r:id="rId28"/>
    </p:embeddedFont>
    <p:embeddedFont>
      <p:font typeface="Roboto Light" panose="02000000000000000000" pitchFamily="2" charset="0"/>
      <p:regular r:id="rId29"/>
      <p:bold r:id="rId30"/>
      <p:italic r:id="rId31"/>
      <p:boldItalic r:id="rId32"/>
    </p:embeddedFont>
    <p:embeddedFont>
      <p:font typeface="Roboto Mono Thin" panose="00000009000000000000" pitchFamily="49" charset="0"/>
      <p:regular r:id="rId33"/>
      <p:bold r:id="rId34"/>
      <p:italic r:id="rId35"/>
      <p:boldItalic r:id="rId36"/>
    </p:embeddedFont>
    <p:embeddedFont>
      <p:font typeface="Roboto Thin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0098F0-F66C-42F2-9A55-F29FC056F962}">
  <a:tblStyle styleId="{D90098F0-F66C-42F2-9A55-F29FC056F9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6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image" Target="../media/image18.jpg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image" Target="../media/image18.jpg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5EDE92-AB99-477F-9366-2CDD22DE3CF4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BC4B381-1CDC-4130-939A-F7A65DA7AC78}">
      <dgm:prSet phldrT="[Texte]"/>
      <dgm:spPr/>
      <dgm:t>
        <a:bodyPr/>
        <a:lstStyle/>
        <a:p>
          <a:pPr algn="ctr"/>
          <a:r>
            <a:rPr lang="fr-FR" dirty="0" err="1">
              <a:solidFill>
                <a:schemeClr val="tx1"/>
              </a:solidFill>
            </a:rPr>
            <a:t>Yosra</a:t>
          </a:r>
          <a:r>
            <a:rPr lang="fr-FR" dirty="0">
              <a:solidFill>
                <a:schemeClr val="tx1"/>
              </a:solidFill>
            </a:rPr>
            <a:t> </a:t>
          </a:r>
          <a:r>
            <a:rPr lang="fr-FR" dirty="0" err="1">
              <a:solidFill>
                <a:schemeClr val="tx1"/>
              </a:solidFill>
            </a:rPr>
            <a:t>Mechergui</a:t>
          </a:r>
          <a:endParaRPr lang="fr-FR" dirty="0">
            <a:solidFill>
              <a:schemeClr val="tx1"/>
            </a:solidFill>
          </a:endParaRPr>
        </a:p>
      </dgm:t>
    </dgm:pt>
    <dgm:pt modelId="{817A0A89-05F8-4C10-9417-997CCA27142B}" type="parTrans" cxnId="{38D6CAA6-34A0-4DAF-B9F6-2301FFD42E12}">
      <dgm:prSet/>
      <dgm:spPr/>
      <dgm:t>
        <a:bodyPr/>
        <a:lstStyle/>
        <a:p>
          <a:endParaRPr lang="fr-FR"/>
        </a:p>
      </dgm:t>
    </dgm:pt>
    <dgm:pt modelId="{C676C7BC-A498-458E-9517-ADA5251FB9C9}" type="sibTrans" cxnId="{38D6CAA6-34A0-4DAF-B9F6-2301FFD42E12}">
      <dgm:prSet/>
      <dgm:spPr/>
      <dgm:t>
        <a:bodyPr/>
        <a:lstStyle/>
        <a:p>
          <a:endParaRPr lang="fr-FR"/>
        </a:p>
      </dgm:t>
    </dgm:pt>
    <dgm:pt modelId="{72474B4C-BB51-4344-AE1A-22377FE29157}">
      <dgm:prSet phldrT="[Texte]"/>
      <dgm:spPr/>
      <dgm:t>
        <a:bodyPr/>
        <a:lstStyle/>
        <a:p>
          <a:pPr algn="ctr">
            <a:buNone/>
          </a:pPr>
          <a:r>
            <a:rPr lang="fr-FR" dirty="0">
              <a:solidFill>
                <a:schemeClr val="tx1"/>
              </a:solidFill>
            </a:rPr>
            <a:t>Leila megdiche</a:t>
          </a:r>
        </a:p>
      </dgm:t>
    </dgm:pt>
    <dgm:pt modelId="{C3522833-3F27-4346-84B7-00CD36DFB39D}" type="parTrans" cxnId="{F777D16B-F8BC-4EA8-AE58-D746C64B5C92}">
      <dgm:prSet/>
      <dgm:spPr/>
      <dgm:t>
        <a:bodyPr/>
        <a:lstStyle/>
        <a:p>
          <a:endParaRPr lang="fr-FR"/>
        </a:p>
      </dgm:t>
    </dgm:pt>
    <dgm:pt modelId="{C83E82D7-9983-46AE-8208-5D431FFAC5D6}" type="sibTrans" cxnId="{F777D16B-F8BC-4EA8-AE58-D746C64B5C92}">
      <dgm:prSet/>
      <dgm:spPr/>
      <dgm:t>
        <a:bodyPr/>
        <a:lstStyle/>
        <a:p>
          <a:endParaRPr lang="fr-FR"/>
        </a:p>
      </dgm:t>
    </dgm:pt>
    <dgm:pt modelId="{1B7DABC4-5E13-4A5B-992B-0AF2C5CD1383}">
      <dgm:prSet phldrT="[Texte]"/>
      <dgm:spPr/>
      <dgm:t>
        <a:bodyPr/>
        <a:lstStyle/>
        <a:p>
          <a:pPr algn="ctr"/>
          <a:r>
            <a:rPr lang="fr-FR" dirty="0">
              <a:solidFill>
                <a:schemeClr val="tx1"/>
              </a:solidFill>
            </a:rPr>
            <a:t>Seif Eddine Khadhraoui</a:t>
          </a:r>
        </a:p>
      </dgm:t>
    </dgm:pt>
    <dgm:pt modelId="{99BE4474-619E-4F47-82AD-A810076C8E9C}" type="parTrans" cxnId="{EFB8B31C-9167-4375-AE8F-8E9AB3660B55}">
      <dgm:prSet/>
      <dgm:spPr/>
      <dgm:t>
        <a:bodyPr/>
        <a:lstStyle/>
        <a:p>
          <a:endParaRPr lang="fr-FR"/>
        </a:p>
      </dgm:t>
    </dgm:pt>
    <dgm:pt modelId="{E3627CEC-58C6-4D1C-ACF4-FCA7B41C2DF8}" type="sibTrans" cxnId="{EFB8B31C-9167-4375-AE8F-8E9AB3660B55}">
      <dgm:prSet/>
      <dgm:spPr/>
      <dgm:t>
        <a:bodyPr/>
        <a:lstStyle/>
        <a:p>
          <a:endParaRPr lang="fr-FR"/>
        </a:p>
      </dgm:t>
    </dgm:pt>
    <dgm:pt modelId="{6507B42B-D5E8-4563-8814-79CA8F7F572E}" type="pres">
      <dgm:prSet presAssocID="{B55EDE92-AB99-477F-9366-2CDD22DE3CF4}" presName="diagram" presStyleCnt="0">
        <dgm:presLayoutVars>
          <dgm:dir/>
          <dgm:animLvl val="lvl"/>
          <dgm:resizeHandles val="exact"/>
        </dgm:presLayoutVars>
      </dgm:prSet>
      <dgm:spPr/>
    </dgm:pt>
    <dgm:pt modelId="{AC83AC82-BC03-4E30-8A90-665B4BFE6DCA}" type="pres">
      <dgm:prSet presAssocID="{BBC4B381-1CDC-4130-939A-F7A65DA7AC78}" presName="compNode" presStyleCnt="0"/>
      <dgm:spPr/>
    </dgm:pt>
    <dgm:pt modelId="{F8DD0976-24FD-4B97-BBCC-B211FAE56E57}" type="pres">
      <dgm:prSet presAssocID="{BBC4B381-1CDC-4130-939A-F7A65DA7AC78}" presName="childRect" presStyleLbl="bgAcc1" presStyleIdx="0" presStyleCnt="3" custScaleX="104310" custScaleY="118578" custLinFactNeighborX="-223" custLinFactNeighborY="-1046">
        <dgm:presLayoutVars>
          <dgm:bulletEnabled val="1"/>
        </dgm:presLayoutVars>
      </dgm:prSet>
      <dgm:spPr>
        <a:blipFill dpi="0" rotWithShape="0">
          <a:blip xmlns:r="http://schemas.openxmlformats.org/officeDocument/2006/relationships" r:embed="rId1"/>
          <a:srcRect/>
          <a:stretch>
            <a:fillRect l="-575" t="1241" r="575" b="-79241"/>
          </a:stretch>
        </a:blipFill>
      </dgm:spPr>
    </dgm:pt>
    <dgm:pt modelId="{E842852E-FDAF-4F88-BD8A-AEA7F4B34822}" type="pres">
      <dgm:prSet presAssocID="{BBC4B381-1CDC-4130-939A-F7A65DA7AC7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1FF8A4E-9F62-4869-9164-AAE55891F018}" type="pres">
      <dgm:prSet presAssocID="{BBC4B381-1CDC-4130-939A-F7A65DA7AC78}" presName="parentRect" presStyleLbl="alignNode1" presStyleIdx="0" presStyleCnt="3" custLinFactNeighborX="-449" custLinFactNeighborY="16819"/>
      <dgm:spPr/>
    </dgm:pt>
    <dgm:pt modelId="{E8C21EF1-1B97-44AC-932A-E67BF52F7444}" type="pres">
      <dgm:prSet presAssocID="{BBC4B381-1CDC-4130-939A-F7A65DA7AC78}" presName="adorn" presStyleLbl="fgAccFollowNode1" presStyleIdx="0" presStyleCnt="3" custLinFactNeighborY="274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2570256D-6ECD-47E8-BC47-5E2F73807EBC}" type="pres">
      <dgm:prSet presAssocID="{C676C7BC-A498-458E-9517-ADA5251FB9C9}" presName="sibTrans" presStyleLbl="sibTrans2D1" presStyleIdx="0" presStyleCnt="0"/>
      <dgm:spPr/>
    </dgm:pt>
    <dgm:pt modelId="{A1C42F1E-5B12-4611-9CBF-97BE272697B2}" type="pres">
      <dgm:prSet presAssocID="{72474B4C-BB51-4344-AE1A-22377FE29157}" presName="compNode" presStyleCnt="0"/>
      <dgm:spPr/>
    </dgm:pt>
    <dgm:pt modelId="{CD48C5E5-4405-4E8C-99AC-19297C88C066}" type="pres">
      <dgm:prSet presAssocID="{72474B4C-BB51-4344-AE1A-22377FE29157}" presName="childRect" presStyleLbl="bgAcc1" presStyleIdx="1" presStyleCnt="3" custScaleX="106346" custScaleY="119122">
        <dgm:presLayoutVars>
          <dgm:bulletEnabled val="1"/>
        </dgm:presLayoutVars>
      </dgm:prSet>
      <dgm:spPr>
        <a:blipFill dpi="0" rotWithShape="0">
          <a:blip xmlns:r="http://schemas.openxmlformats.org/officeDocument/2006/relationships" r:embed="rId3"/>
          <a:srcRect/>
          <a:stretch>
            <a:fillRect l="-41069" t="-32425" r="183" b="-39858"/>
          </a:stretch>
        </a:blipFill>
      </dgm:spPr>
    </dgm:pt>
    <dgm:pt modelId="{0BEDE7B5-6FB6-4A24-9754-49A35C3977E0}" type="pres">
      <dgm:prSet presAssocID="{72474B4C-BB51-4344-AE1A-22377FE2915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5566579-DFF5-4D09-8002-24D687B3E3AE}" type="pres">
      <dgm:prSet presAssocID="{72474B4C-BB51-4344-AE1A-22377FE29157}" presName="parentRect" presStyleLbl="alignNode1" presStyleIdx="1" presStyleCnt="3" custLinFactNeighborX="0" custLinFactNeighborY="18187"/>
      <dgm:spPr/>
    </dgm:pt>
    <dgm:pt modelId="{A5AF8CB0-462A-4DA9-A550-92F47B2EA2E0}" type="pres">
      <dgm:prSet presAssocID="{72474B4C-BB51-4344-AE1A-22377FE29157}" presName="adorn" presStyleLbl="fgAccFollow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398A73D6-8CF0-4307-BB8A-49913D4B3CC7}" type="pres">
      <dgm:prSet presAssocID="{C83E82D7-9983-46AE-8208-5D431FFAC5D6}" presName="sibTrans" presStyleLbl="sibTrans2D1" presStyleIdx="0" presStyleCnt="0"/>
      <dgm:spPr/>
    </dgm:pt>
    <dgm:pt modelId="{CF743180-DB68-4C32-B92B-CAF465F61DDB}" type="pres">
      <dgm:prSet presAssocID="{1B7DABC4-5E13-4A5B-992B-0AF2C5CD1383}" presName="compNode" presStyleCnt="0"/>
      <dgm:spPr/>
    </dgm:pt>
    <dgm:pt modelId="{1DFF5B3D-F5F6-4F10-AFD7-AF182549614E}" type="pres">
      <dgm:prSet presAssocID="{1B7DABC4-5E13-4A5B-992B-0AF2C5CD1383}" presName="childRect" presStyleLbl="bgAcc1" presStyleIdx="2" presStyleCnt="3" custScaleX="106723" custScaleY="117363" custLinFactNeighborX="456" custLinFactNeighborY="-1112">
        <dgm:presLayoutVars>
          <dgm:bulletEnabled val="1"/>
        </dgm:presLayoutVars>
      </dgm:prSet>
      <dgm:spPr>
        <a:blipFill dpi="0" rotWithShape="0">
          <a:blip xmlns:r="http://schemas.openxmlformats.org/officeDocument/2006/relationships" r:embed="rId5"/>
          <a:srcRect/>
          <a:stretch>
            <a:fillRect l="-646" t="-7837" r="646" b="-26163"/>
          </a:stretch>
        </a:blipFill>
      </dgm:spPr>
    </dgm:pt>
    <dgm:pt modelId="{2046CD7A-522D-4840-97E3-B946B722B4CC}" type="pres">
      <dgm:prSet presAssocID="{1B7DABC4-5E13-4A5B-992B-0AF2C5CD138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98A7F52-B8CD-44CA-94F3-F5840B1625DB}" type="pres">
      <dgm:prSet presAssocID="{1B7DABC4-5E13-4A5B-992B-0AF2C5CD1383}" presName="parentRect" presStyleLbl="alignNode1" presStyleIdx="2" presStyleCnt="3" custLinFactNeighborX="1368" custLinFactNeighborY="4380"/>
      <dgm:spPr/>
    </dgm:pt>
    <dgm:pt modelId="{80751C68-8FCA-4E79-821C-E82147AA8D7C}" type="pres">
      <dgm:prSet presAssocID="{1B7DABC4-5E13-4A5B-992B-0AF2C5CD1383}" presName="adorn" presStyleLbl="fgAccFollow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</dgm:ptLst>
  <dgm:cxnLst>
    <dgm:cxn modelId="{643D5A12-D8ED-432D-9784-A605269533E4}" type="presOf" srcId="{72474B4C-BB51-4344-AE1A-22377FE29157}" destId="{0BEDE7B5-6FB6-4A24-9754-49A35C3977E0}" srcOrd="0" destOrd="0" presId="urn:microsoft.com/office/officeart/2005/8/layout/bList2"/>
    <dgm:cxn modelId="{FB724F13-8AFF-4A3F-9D41-925FC7E89706}" type="presOf" srcId="{72474B4C-BB51-4344-AE1A-22377FE29157}" destId="{B5566579-DFF5-4D09-8002-24D687B3E3AE}" srcOrd="1" destOrd="0" presId="urn:microsoft.com/office/officeart/2005/8/layout/bList2"/>
    <dgm:cxn modelId="{EFB8B31C-9167-4375-AE8F-8E9AB3660B55}" srcId="{B55EDE92-AB99-477F-9366-2CDD22DE3CF4}" destId="{1B7DABC4-5E13-4A5B-992B-0AF2C5CD1383}" srcOrd="2" destOrd="0" parTransId="{99BE4474-619E-4F47-82AD-A810076C8E9C}" sibTransId="{E3627CEC-58C6-4D1C-ACF4-FCA7B41C2DF8}"/>
    <dgm:cxn modelId="{F777D16B-F8BC-4EA8-AE58-D746C64B5C92}" srcId="{B55EDE92-AB99-477F-9366-2CDD22DE3CF4}" destId="{72474B4C-BB51-4344-AE1A-22377FE29157}" srcOrd="1" destOrd="0" parTransId="{C3522833-3F27-4346-84B7-00CD36DFB39D}" sibTransId="{C83E82D7-9983-46AE-8208-5D431FFAC5D6}"/>
    <dgm:cxn modelId="{706D2C4F-7BA1-4126-B409-1A3582BE7E15}" type="presOf" srcId="{C676C7BC-A498-458E-9517-ADA5251FB9C9}" destId="{2570256D-6ECD-47E8-BC47-5E2F73807EBC}" srcOrd="0" destOrd="0" presId="urn:microsoft.com/office/officeart/2005/8/layout/bList2"/>
    <dgm:cxn modelId="{F7A6EA50-F2CE-47F6-BBFB-08016363FAC5}" type="presOf" srcId="{1B7DABC4-5E13-4A5B-992B-0AF2C5CD1383}" destId="{2046CD7A-522D-4840-97E3-B946B722B4CC}" srcOrd="0" destOrd="0" presId="urn:microsoft.com/office/officeart/2005/8/layout/bList2"/>
    <dgm:cxn modelId="{BFA33555-CD94-4EFF-B57C-4A62C7FBD773}" type="presOf" srcId="{BBC4B381-1CDC-4130-939A-F7A65DA7AC78}" destId="{A1FF8A4E-9F62-4869-9164-AAE55891F018}" srcOrd="1" destOrd="0" presId="urn:microsoft.com/office/officeart/2005/8/layout/bList2"/>
    <dgm:cxn modelId="{2AB3888E-2939-4C43-BD46-E24CCDE12BAD}" type="presOf" srcId="{BBC4B381-1CDC-4130-939A-F7A65DA7AC78}" destId="{E842852E-FDAF-4F88-BD8A-AEA7F4B34822}" srcOrd="0" destOrd="0" presId="urn:microsoft.com/office/officeart/2005/8/layout/bList2"/>
    <dgm:cxn modelId="{27DA659B-4127-4A1B-A272-F40F0B5EBA1A}" type="presOf" srcId="{1B7DABC4-5E13-4A5B-992B-0AF2C5CD1383}" destId="{B98A7F52-B8CD-44CA-94F3-F5840B1625DB}" srcOrd="1" destOrd="0" presId="urn:microsoft.com/office/officeart/2005/8/layout/bList2"/>
    <dgm:cxn modelId="{38D6CAA6-34A0-4DAF-B9F6-2301FFD42E12}" srcId="{B55EDE92-AB99-477F-9366-2CDD22DE3CF4}" destId="{BBC4B381-1CDC-4130-939A-F7A65DA7AC78}" srcOrd="0" destOrd="0" parTransId="{817A0A89-05F8-4C10-9417-997CCA27142B}" sibTransId="{C676C7BC-A498-458E-9517-ADA5251FB9C9}"/>
    <dgm:cxn modelId="{B2B619D5-E566-4529-B822-AAF9A954B308}" type="presOf" srcId="{B55EDE92-AB99-477F-9366-2CDD22DE3CF4}" destId="{6507B42B-D5E8-4563-8814-79CA8F7F572E}" srcOrd="0" destOrd="0" presId="urn:microsoft.com/office/officeart/2005/8/layout/bList2"/>
    <dgm:cxn modelId="{13E00ADC-AE63-4651-A4EC-0ECDAAEC0186}" type="presOf" srcId="{C83E82D7-9983-46AE-8208-5D431FFAC5D6}" destId="{398A73D6-8CF0-4307-BB8A-49913D4B3CC7}" srcOrd="0" destOrd="0" presId="urn:microsoft.com/office/officeart/2005/8/layout/bList2"/>
    <dgm:cxn modelId="{8279BD06-8A05-4276-B045-7CA05844698C}" type="presParOf" srcId="{6507B42B-D5E8-4563-8814-79CA8F7F572E}" destId="{AC83AC82-BC03-4E30-8A90-665B4BFE6DCA}" srcOrd="0" destOrd="0" presId="urn:microsoft.com/office/officeart/2005/8/layout/bList2"/>
    <dgm:cxn modelId="{9DE7DDA4-32BE-439C-993C-53702D8C66B7}" type="presParOf" srcId="{AC83AC82-BC03-4E30-8A90-665B4BFE6DCA}" destId="{F8DD0976-24FD-4B97-BBCC-B211FAE56E57}" srcOrd="0" destOrd="0" presId="urn:microsoft.com/office/officeart/2005/8/layout/bList2"/>
    <dgm:cxn modelId="{2D512D4E-5AC9-44BF-8371-2A5D68414A7F}" type="presParOf" srcId="{AC83AC82-BC03-4E30-8A90-665B4BFE6DCA}" destId="{E842852E-FDAF-4F88-BD8A-AEA7F4B34822}" srcOrd="1" destOrd="0" presId="urn:microsoft.com/office/officeart/2005/8/layout/bList2"/>
    <dgm:cxn modelId="{09181344-AAC7-469A-8911-F83819989FB9}" type="presParOf" srcId="{AC83AC82-BC03-4E30-8A90-665B4BFE6DCA}" destId="{A1FF8A4E-9F62-4869-9164-AAE55891F018}" srcOrd="2" destOrd="0" presId="urn:microsoft.com/office/officeart/2005/8/layout/bList2"/>
    <dgm:cxn modelId="{005AC666-B867-44F9-A756-8889B6912EF1}" type="presParOf" srcId="{AC83AC82-BC03-4E30-8A90-665B4BFE6DCA}" destId="{E8C21EF1-1B97-44AC-932A-E67BF52F7444}" srcOrd="3" destOrd="0" presId="urn:microsoft.com/office/officeart/2005/8/layout/bList2"/>
    <dgm:cxn modelId="{CBA57FD1-86C2-4669-B88D-983D2E77278C}" type="presParOf" srcId="{6507B42B-D5E8-4563-8814-79CA8F7F572E}" destId="{2570256D-6ECD-47E8-BC47-5E2F73807EBC}" srcOrd="1" destOrd="0" presId="urn:microsoft.com/office/officeart/2005/8/layout/bList2"/>
    <dgm:cxn modelId="{4EDE3538-655F-4319-9977-6801A20AF2EE}" type="presParOf" srcId="{6507B42B-D5E8-4563-8814-79CA8F7F572E}" destId="{A1C42F1E-5B12-4611-9CBF-97BE272697B2}" srcOrd="2" destOrd="0" presId="urn:microsoft.com/office/officeart/2005/8/layout/bList2"/>
    <dgm:cxn modelId="{2699040D-7D8C-4633-9DE8-DF14E1D456B5}" type="presParOf" srcId="{A1C42F1E-5B12-4611-9CBF-97BE272697B2}" destId="{CD48C5E5-4405-4E8C-99AC-19297C88C066}" srcOrd="0" destOrd="0" presId="urn:microsoft.com/office/officeart/2005/8/layout/bList2"/>
    <dgm:cxn modelId="{8F2CD01C-C766-4B38-AFD0-66F63EBA8ECC}" type="presParOf" srcId="{A1C42F1E-5B12-4611-9CBF-97BE272697B2}" destId="{0BEDE7B5-6FB6-4A24-9754-49A35C3977E0}" srcOrd="1" destOrd="0" presId="urn:microsoft.com/office/officeart/2005/8/layout/bList2"/>
    <dgm:cxn modelId="{4AD4EDE0-C98E-4BCD-ADB7-08D055908151}" type="presParOf" srcId="{A1C42F1E-5B12-4611-9CBF-97BE272697B2}" destId="{B5566579-DFF5-4D09-8002-24D687B3E3AE}" srcOrd="2" destOrd="0" presId="urn:microsoft.com/office/officeart/2005/8/layout/bList2"/>
    <dgm:cxn modelId="{A013DEFC-3A34-4841-807B-BD4A9726F2F9}" type="presParOf" srcId="{A1C42F1E-5B12-4611-9CBF-97BE272697B2}" destId="{A5AF8CB0-462A-4DA9-A550-92F47B2EA2E0}" srcOrd="3" destOrd="0" presId="urn:microsoft.com/office/officeart/2005/8/layout/bList2"/>
    <dgm:cxn modelId="{7C766031-8439-4FE4-9FAC-49BFC41D923B}" type="presParOf" srcId="{6507B42B-D5E8-4563-8814-79CA8F7F572E}" destId="{398A73D6-8CF0-4307-BB8A-49913D4B3CC7}" srcOrd="3" destOrd="0" presId="urn:microsoft.com/office/officeart/2005/8/layout/bList2"/>
    <dgm:cxn modelId="{946CE6F9-36A7-4309-B33F-0EBB724F310C}" type="presParOf" srcId="{6507B42B-D5E8-4563-8814-79CA8F7F572E}" destId="{CF743180-DB68-4C32-B92B-CAF465F61DDB}" srcOrd="4" destOrd="0" presId="urn:microsoft.com/office/officeart/2005/8/layout/bList2"/>
    <dgm:cxn modelId="{ACA5D346-352C-49C8-B117-2D5508F4FDD6}" type="presParOf" srcId="{CF743180-DB68-4C32-B92B-CAF465F61DDB}" destId="{1DFF5B3D-F5F6-4F10-AFD7-AF182549614E}" srcOrd="0" destOrd="0" presId="urn:microsoft.com/office/officeart/2005/8/layout/bList2"/>
    <dgm:cxn modelId="{FC3E8042-FC14-4820-AB0A-4CEE598C37C9}" type="presParOf" srcId="{CF743180-DB68-4C32-B92B-CAF465F61DDB}" destId="{2046CD7A-522D-4840-97E3-B946B722B4CC}" srcOrd="1" destOrd="0" presId="urn:microsoft.com/office/officeart/2005/8/layout/bList2"/>
    <dgm:cxn modelId="{19D31F58-37F4-48D6-9C03-F08A4C50C4DA}" type="presParOf" srcId="{CF743180-DB68-4C32-B92B-CAF465F61DDB}" destId="{B98A7F52-B8CD-44CA-94F3-F5840B1625DB}" srcOrd="2" destOrd="0" presId="urn:microsoft.com/office/officeart/2005/8/layout/bList2"/>
    <dgm:cxn modelId="{7F22F50C-764E-4AF5-912B-7B16224D0F0B}" type="presParOf" srcId="{CF743180-DB68-4C32-B92B-CAF465F61DDB}" destId="{80751C68-8FCA-4E79-821C-E82147AA8D7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D0976-24FD-4B97-BBCC-B211FAE56E57}">
      <dsp:nvSpPr>
        <dsp:cNvPr id="0" name=""/>
        <dsp:cNvSpPr/>
      </dsp:nvSpPr>
      <dsp:spPr>
        <a:xfrm>
          <a:off x="0" y="401185"/>
          <a:ext cx="2432740" cy="2064388"/>
        </a:xfrm>
        <a:prstGeom prst="round2SameRect">
          <a:avLst>
            <a:gd name="adj1" fmla="val 8000"/>
            <a:gd name="adj2" fmla="val 0"/>
          </a:avLst>
        </a:prstGeom>
        <a:blipFill dpi="0" rotWithShape="0">
          <a:blip xmlns:r="http://schemas.openxmlformats.org/officeDocument/2006/relationships" r:embed="rId1"/>
          <a:srcRect/>
          <a:stretch>
            <a:fillRect l="-575" t="1241" r="575" b="-79241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FF8A4E-9F62-4869-9164-AAE55891F018}">
      <dsp:nvSpPr>
        <dsp:cNvPr id="0" name=""/>
        <dsp:cNvSpPr/>
      </dsp:nvSpPr>
      <dsp:spPr>
        <a:xfrm>
          <a:off x="44987" y="2447975"/>
          <a:ext cx="2332221" cy="7486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0" rIns="2921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 err="1">
              <a:solidFill>
                <a:schemeClr val="tx1"/>
              </a:solidFill>
            </a:rPr>
            <a:t>Yosra</a:t>
          </a:r>
          <a:r>
            <a:rPr lang="fr-FR" sz="2300" kern="1200" dirty="0">
              <a:solidFill>
                <a:schemeClr val="tx1"/>
              </a:solidFill>
            </a:rPr>
            <a:t> </a:t>
          </a:r>
          <a:r>
            <a:rPr lang="fr-FR" sz="2300" kern="1200" dirty="0" err="1">
              <a:solidFill>
                <a:schemeClr val="tx1"/>
              </a:solidFill>
            </a:rPr>
            <a:t>Mechergui</a:t>
          </a:r>
          <a:endParaRPr lang="fr-FR" sz="2300" kern="1200" dirty="0">
            <a:solidFill>
              <a:schemeClr val="tx1"/>
            </a:solidFill>
          </a:endParaRPr>
        </a:p>
      </dsp:txBody>
      <dsp:txXfrm>
        <a:off x="44987" y="2447975"/>
        <a:ext cx="1642409" cy="748610"/>
      </dsp:txXfrm>
    </dsp:sp>
    <dsp:sp modelId="{E8C21EF1-1B97-44AC-932A-E67BF52F7444}">
      <dsp:nvSpPr>
        <dsp:cNvPr id="0" name=""/>
        <dsp:cNvSpPr/>
      </dsp:nvSpPr>
      <dsp:spPr>
        <a:xfrm>
          <a:off x="1763843" y="2463400"/>
          <a:ext cx="816277" cy="81627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48C5E5-4405-4E8C-99AC-19297C88C066}">
      <dsp:nvSpPr>
        <dsp:cNvPr id="0" name=""/>
        <dsp:cNvSpPr/>
      </dsp:nvSpPr>
      <dsp:spPr>
        <a:xfrm>
          <a:off x="2782349" y="417027"/>
          <a:ext cx="2480224" cy="2073859"/>
        </a:xfrm>
        <a:prstGeom prst="round2SameRect">
          <a:avLst>
            <a:gd name="adj1" fmla="val 8000"/>
            <a:gd name="adj2" fmla="val 0"/>
          </a:avLst>
        </a:prstGeom>
        <a:blipFill dpi="0" rotWithShape="0">
          <a:blip xmlns:r="http://schemas.openxmlformats.org/officeDocument/2006/relationships" r:embed="rId3"/>
          <a:srcRect/>
          <a:stretch>
            <a:fillRect l="-41069" t="-32425" r="183" b="-39858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566579-DFF5-4D09-8002-24D687B3E3AE}">
      <dsp:nvSpPr>
        <dsp:cNvPr id="0" name=""/>
        <dsp:cNvSpPr/>
      </dsp:nvSpPr>
      <dsp:spPr>
        <a:xfrm>
          <a:off x="2856350" y="2460584"/>
          <a:ext cx="2332221" cy="7486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0" rIns="2921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>
              <a:solidFill>
                <a:schemeClr val="tx1"/>
              </a:solidFill>
            </a:rPr>
            <a:t>Leila megdiche</a:t>
          </a:r>
        </a:p>
      </dsp:txBody>
      <dsp:txXfrm>
        <a:off x="2856350" y="2460584"/>
        <a:ext cx="1642409" cy="748610"/>
      </dsp:txXfrm>
    </dsp:sp>
    <dsp:sp modelId="{A5AF8CB0-462A-4DA9-A550-92F47B2EA2E0}">
      <dsp:nvSpPr>
        <dsp:cNvPr id="0" name=""/>
        <dsp:cNvSpPr/>
      </dsp:nvSpPr>
      <dsp:spPr>
        <a:xfrm>
          <a:off x="4564734" y="2443344"/>
          <a:ext cx="816277" cy="816277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FF5B3D-F5F6-4F10-AFD7-AF182549614E}">
      <dsp:nvSpPr>
        <dsp:cNvPr id="0" name=""/>
        <dsp:cNvSpPr/>
      </dsp:nvSpPr>
      <dsp:spPr>
        <a:xfrm>
          <a:off x="5593875" y="405324"/>
          <a:ext cx="2489016" cy="2043236"/>
        </a:xfrm>
        <a:prstGeom prst="round2SameRect">
          <a:avLst>
            <a:gd name="adj1" fmla="val 8000"/>
            <a:gd name="adj2" fmla="val 0"/>
          </a:avLst>
        </a:prstGeom>
        <a:blipFill dpi="0" rotWithShape="0">
          <a:blip xmlns:r="http://schemas.openxmlformats.org/officeDocument/2006/relationships" r:embed="rId5"/>
          <a:srcRect/>
          <a:stretch>
            <a:fillRect l="-646" t="-7837" r="646" b="-26163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8A7F52-B8CD-44CA-94F3-F5840B1625DB}">
      <dsp:nvSpPr>
        <dsp:cNvPr id="0" name=""/>
        <dsp:cNvSpPr/>
      </dsp:nvSpPr>
      <dsp:spPr>
        <a:xfrm>
          <a:off x="5693542" y="2349567"/>
          <a:ext cx="2332221" cy="7486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0" rIns="2921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>
              <a:solidFill>
                <a:schemeClr val="tx1"/>
              </a:solidFill>
            </a:rPr>
            <a:t>Seif Eddine Khadhraoui</a:t>
          </a:r>
        </a:p>
      </dsp:txBody>
      <dsp:txXfrm>
        <a:off x="5693542" y="2349567"/>
        <a:ext cx="1642409" cy="748610"/>
      </dsp:txXfrm>
    </dsp:sp>
    <dsp:sp modelId="{80751C68-8FCA-4E79-821C-E82147AA8D7C}">
      <dsp:nvSpPr>
        <dsp:cNvPr id="0" name=""/>
        <dsp:cNvSpPr/>
      </dsp:nvSpPr>
      <dsp:spPr>
        <a:xfrm>
          <a:off x="7370022" y="2435688"/>
          <a:ext cx="816277" cy="816277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138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60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04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6" r:id="rId6"/>
    <p:sldLayoutId id="2147483657" r:id="rId7"/>
    <p:sldLayoutId id="2147483660" r:id="rId8"/>
    <p:sldLayoutId id="214748366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egdiche%20leila\Documents\final.p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ail@freepik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https://upload.wikimedia.org/wikipedia/commons/thumb/6/6e/Lyx_Logo.svg/800px-Lyx_Logo.svg.png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https://upload.wikimedia.org/wikipedia/commons/thumb/3/38/Jupyter_logo.svg/640px-Jupyter_logo.svg.png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85438" y="3499256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FUZZYLOGIC PROJECT</a:t>
            </a: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PRESENTATION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Failure analyzer Application</a:t>
            </a:r>
            <a:endParaRPr sz="1600" b="1" dirty="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258DD12-7258-7028-ACC4-11F421288F04}"/>
              </a:ext>
            </a:extLst>
          </p:cNvPr>
          <p:cNvGrpSpPr/>
          <p:nvPr/>
        </p:nvGrpSpPr>
        <p:grpSpPr>
          <a:xfrm>
            <a:off x="-1700845" y="-115993"/>
            <a:ext cx="8718295" cy="5159911"/>
            <a:chOff x="-1700845" y="-115993"/>
            <a:chExt cx="8718295" cy="5159911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54314147-DC52-91F0-6A19-67E63BF1FE4C}"/>
                </a:ext>
              </a:extLst>
            </p:cNvPr>
            <p:cNvGrpSpPr/>
            <p:nvPr/>
          </p:nvGrpSpPr>
          <p:grpSpPr>
            <a:xfrm>
              <a:off x="-1700845" y="99581"/>
              <a:ext cx="6272845" cy="4944337"/>
              <a:chOff x="-1914609" y="99575"/>
              <a:chExt cx="6272845" cy="4944337"/>
            </a:xfrm>
          </p:grpSpPr>
          <p:sp>
            <p:nvSpPr>
              <p:cNvPr id="111" name="Google Shape;111;p22"/>
              <p:cNvSpPr>
                <a:spLocks/>
              </p:cNvSpPr>
              <p:nvPr/>
            </p:nvSpPr>
            <p:spPr>
              <a:xfrm>
                <a:off x="2238757" y="4488644"/>
                <a:ext cx="816022" cy="427879"/>
              </a:xfrm>
              <a:custGeom>
                <a:avLst/>
                <a:gdLst/>
                <a:ahLst/>
                <a:cxnLst/>
                <a:rect l="l" t="t" r="r" b="b"/>
                <a:pathLst>
                  <a:path w="34008" h="17832" extrusionOk="0">
                    <a:moveTo>
                      <a:pt x="4203" y="0"/>
                    </a:moveTo>
                    <a:cubicBezTo>
                      <a:pt x="1847" y="0"/>
                      <a:pt x="0" y="1847"/>
                      <a:pt x="0" y="4203"/>
                    </a:cubicBezTo>
                    <a:lnTo>
                      <a:pt x="0" y="13629"/>
                    </a:lnTo>
                    <a:cubicBezTo>
                      <a:pt x="0" y="15921"/>
                      <a:pt x="1847" y="17832"/>
                      <a:pt x="4203" y="17832"/>
                    </a:cubicBezTo>
                    <a:lnTo>
                      <a:pt x="29804" y="17832"/>
                    </a:lnTo>
                    <a:cubicBezTo>
                      <a:pt x="32160" y="17832"/>
                      <a:pt x="34007" y="15921"/>
                      <a:pt x="34007" y="13629"/>
                    </a:cubicBezTo>
                    <a:lnTo>
                      <a:pt x="34007" y="4203"/>
                    </a:lnTo>
                    <a:cubicBezTo>
                      <a:pt x="34007" y="1847"/>
                      <a:pt x="32160" y="0"/>
                      <a:pt x="298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2"/>
              <p:cNvSpPr>
                <a:spLocks/>
              </p:cNvSpPr>
              <p:nvPr/>
            </p:nvSpPr>
            <p:spPr>
              <a:xfrm>
                <a:off x="3470397" y="1215078"/>
                <a:ext cx="406499" cy="127245"/>
              </a:xfrm>
              <a:custGeom>
                <a:avLst/>
                <a:gdLst/>
                <a:ahLst/>
                <a:cxnLst/>
                <a:rect l="l" t="t" r="r" b="b"/>
                <a:pathLst>
                  <a:path w="16941" h="5303" extrusionOk="0">
                    <a:moveTo>
                      <a:pt x="8470" y="0"/>
                    </a:moveTo>
                    <a:cubicBezTo>
                      <a:pt x="5413" y="0"/>
                      <a:pt x="2357" y="1131"/>
                      <a:pt x="0" y="3392"/>
                    </a:cubicBezTo>
                    <a:lnTo>
                      <a:pt x="1783" y="5302"/>
                    </a:lnTo>
                    <a:cubicBezTo>
                      <a:pt x="3662" y="3487"/>
                      <a:pt x="6082" y="2580"/>
                      <a:pt x="8502" y="2580"/>
                    </a:cubicBezTo>
                    <a:cubicBezTo>
                      <a:pt x="10922" y="2580"/>
                      <a:pt x="13342" y="3487"/>
                      <a:pt x="15221" y="5302"/>
                    </a:cubicBezTo>
                    <a:lnTo>
                      <a:pt x="16940" y="3392"/>
                    </a:lnTo>
                    <a:cubicBezTo>
                      <a:pt x="14584" y="1131"/>
                      <a:pt x="11527" y="0"/>
                      <a:pt x="84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2"/>
              <p:cNvSpPr>
                <a:spLocks/>
              </p:cNvSpPr>
              <p:nvPr/>
            </p:nvSpPr>
            <p:spPr>
              <a:xfrm>
                <a:off x="3559034" y="1342660"/>
                <a:ext cx="229224" cy="91349"/>
              </a:xfrm>
              <a:custGeom>
                <a:avLst/>
                <a:gdLst/>
                <a:ahLst/>
                <a:cxnLst/>
                <a:rect l="l" t="t" r="r" b="b"/>
                <a:pathLst>
                  <a:path w="9553" h="3807" extrusionOk="0">
                    <a:moveTo>
                      <a:pt x="4752" y="1"/>
                    </a:moveTo>
                    <a:cubicBezTo>
                      <a:pt x="3025" y="1"/>
                      <a:pt x="1306" y="654"/>
                      <a:pt x="0" y="1959"/>
                    </a:cubicBezTo>
                    <a:lnTo>
                      <a:pt x="1783" y="3806"/>
                    </a:lnTo>
                    <a:cubicBezTo>
                      <a:pt x="2611" y="3010"/>
                      <a:pt x="3678" y="2612"/>
                      <a:pt x="4744" y="2612"/>
                    </a:cubicBezTo>
                    <a:cubicBezTo>
                      <a:pt x="5811" y="2612"/>
                      <a:pt x="6878" y="3010"/>
                      <a:pt x="7706" y="3806"/>
                    </a:cubicBezTo>
                    <a:lnTo>
                      <a:pt x="9553" y="1959"/>
                    </a:lnTo>
                    <a:cubicBezTo>
                      <a:pt x="8215" y="654"/>
                      <a:pt x="6480" y="1"/>
                      <a:pt x="47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2"/>
              <p:cNvSpPr>
                <a:spLocks/>
              </p:cNvSpPr>
              <p:nvPr/>
            </p:nvSpPr>
            <p:spPr>
              <a:xfrm>
                <a:off x="3624733" y="1459947"/>
                <a:ext cx="114624" cy="98403"/>
              </a:xfrm>
              <a:custGeom>
                <a:avLst/>
                <a:gdLst/>
                <a:ahLst/>
                <a:cxnLst/>
                <a:rect l="l" t="t" r="r" b="b"/>
                <a:pathLst>
                  <a:path w="4777" h="4101" extrusionOk="0">
                    <a:moveTo>
                      <a:pt x="2038" y="1"/>
                    </a:moveTo>
                    <a:cubicBezTo>
                      <a:pt x="892" y="1"/>
                      <a:pt x="0" y="892"/>
                      <a:pt x="0" y="2039"/>
                    </a:cubicBezTo>
                    <a:cubicBezTo>
                      <a:pt x="0" y="3288"/>
                      <a:pt x="992" y="4101"/>
                      <a:pt x="2047" y="4101"/>
                    </a:cubicBezTo>
                    <a:cubicBezTo>
                      <a:pt x="2552" y="4101"/>
                      <a:pt x="3071" y="3915"/>
                      <a:pt x="3503" y="3503"/>
                    </a:cubicBezTo>
                    <a:cubicBezTo>
                      <a:pt x="4777" y="2166"/>
                      <a:pt x="3885" y="1"/>
                      <a:pt x="20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2"/>
              <p:cNvSpPr>
                <a:spLocks/>
              </p:cNvSpPr>
              <p:nvPr/>
            </p:nvSpPr>
            <p:spPr>
              <a:xfrm>
                <a:off x="3378712" y="1082122"/>
                <a:ext cx="589869" cy="163910"/>
              </a:xfrm>
              <a:custGeom>
                <a:avLst/>
                <a:gdLst/>
                <a:ahLst/>
                <a:cxnLst/>
                <a:rect l="l" t="t" r="r" b="b"/>
                <a:pathLst>
                  <a:path w="24583" h="6831" extrusionOk="0">
                    <a:moveTo>
                      <a:pt x="12291" y="1"/>
                    </a:moveTo>
                    <a:cubicBezTo>
                      <a:pt x="7865" y="1"/>
                      <a:pt x="3439" y="1641"/>
                      <a:pt x="0" y="4920"/>
                    </a:cubicBezTo>
                    <a:lnTo>
                      <a:pt x="1783" y="6831"/>
                    </a:lnTo>
                    <a:cubicBezTo>
                      <a:pt x="4713" y="3997"/>
                      <a:pt x="8502" y="2580"/>
                      <a:pt x="12291" y="2580"/>
                    </a:cubicBezTo>
                    <a:cubicBezTo>
                      <a:pt x="16081" y="2580"/>
                      <a:pt x="19870" y="3997"/>
                      <a:pt x="22799" y="6831"/>
                    </a:cubicBezTo>
                    <a:lnTo>
                      <a:pt x="24582" y="4920"/>
                    </a:lnTo>
                    <a:cubicBezTo>
                      <a:pt x="21143" y="1641"/>
                      <a:pt x="16717" y="1"/>
                      <a:pt x="122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2"/>
              <p:cNvSpPr>
                <a:spLocks/>
              </p:cNvSpPr>
              <p:nvPr/>
            </p:nvSpPr>
            <p:spPr>
              <a:xfrm>
                <a:off x="-226081" y="902208"/>
                <a:ext cx="3448945" cy="3969997"/>
              </a:xfrm>
              <a:custGeom>
                <a:avLst/>
                <a:gdLst/>
                <a:ahLst/>
                <a:cxnLst/>
                <a:rect l="l" t="t" r="r" b="b"/>
                <a:pathLst>
                  <a:path w="143736" h="165451" extrusionOk="0">
                    <a:moveTo>
                      <a:pt x="75084" y="96481"/>
                    </a:moveTo>
                    <a:cubicBezTo>
                      <a:pt x="75020" y="96545"/>
                      <a:pt x="74957" y="96609"/>
                      <a:pt x="74893" y="96609"/>
                    </a:cubicBezTo>
                    <a:cubicBezTo>
                      <a:pt x="74957" y="96545"/>
                      <a:pt x="75020" y="96545"/>
                      <a:pt x="75084" y="96481"/>
                    </a:cubicBezTo>
                    <a:close/>
                    <a:moveTo>
                      <a:pt x="74000" y="97376"/>
                    </a:moveTo>
                    <a:cubicBezTo>
                      <a:pt x="73937" y="97501"/>
                      <a:pt x="73874" y="97565"/>
                      <a:pt x="73874" y="97691"/>
                    </a:cubicBezTo>
                    <a:lnTo>
                      <a:pt x="73874" y="97628"/>
                    </a:lnTo>
                    <a:cubicBezTo>
                      <a:pt x="73874" y="97564"/>
                      <a:pt x="73937" y="97501"/>
                      <a:pt x="74000" y="97376"/>
                    </a:cubicBezTo>
                    <a:close/>
                    <a:moveTo>
                      <a:pt x="73618" y="98331"/>
                    </a:moveTo>
                    <a:lnTo>
                      <a:pt x="73618" y="98331"/>
                    </a:lnTo>
                    <a:cubicBezTo>
                      <a:pt x="73556" y="98458"/>
                      <a:pt x="73556" y="98648"/>
                      <a:pt x="73556" y="98838"/>
                    </a:cubicBezTo>
                    <a:lnTo>
                      <a:pt x="73556" y="98774"/>
                    </a:lnTo>
                    <a:cubicBezTo>
                      <a:pt x="73556" y="98648"/>
                      <a:pt x="73556" y="98458"/>
                      <a:pt x="73618" y="98331"/>
                    </a:cubicBezTo>
                    <a:close/>
                    <a:moveTo>
                      <a:pt x="87375" y="108709"/>
                    </a:moveTo>
                    <a:cubicBezTo>
                      <a:pt x="87311" y="108709"/>
                      <a:pt x="87248" y="108772"/>
                      <a:pt x="87184" y="108836"/>
                    </a:cubicBezTo>
                    <a:lnTo>
                      <a:pt x="87120" y="108772"/>
                    </a:lnTo>
                    <a:cubicBezTo>
                      <a:pt x="87184" y="108772"/>
                      <a:pt x="87311" y="108709"/>
                      <a:pt x="87375" y="108709"/>
                    </a:cubicBezTo>
                    <a:close/>
                    <a:moveTo>
                      <a:pt x="86929" y="108836"/>
                    </a:moveTo>
                    <a:cubicBezTo>
                      <a:pt x="86866" y="108900"/>
                      <a:pt x="86802" y="108963"/>
                      <a:pt x="86738" y="108963"/>
                    </a:cubicBezTo>
                    <a:lnTo>
                      <a:pt x="86675" y="108963"/>
                    </a:lnTo>
                    <a:cubicBezTo>
                      <a:pt x="86738" y="108963"/>
                      <a:pt x="86802" y="108900"/>
                      <a:pt x="86929" y="108836"/>
                    </a:cubicBezTo>
                    <a:close/>
                    <a:moveTo>
                      <a:pt x="85783" y="109728"/>
                    </a:moveTo>
                    <a:cubicBezTo>
                      <a:pt x="85783" y="109855"/>
                      <a:pt x="85719" y="109919"/>
                      <a:pt x="85719" y="110046"/>
                    </a:cubicBezTo>
                    <a:lnTo>
                      <a:pt x="85656" y="110046"/>
                    </a:lnTo>
                    <a:cubicBezTo>
                      <a:pt x="85719" y="109919"/>
                      <a:pt x="85719" y="109855"/>
                      <a:pt x="85783" y="109728"/>
                    </a:cubicBezTo>
                    <a:close/>
                    <a:moveTo>
                      <a:pt x="85592" y="110173"/>
                    </a:moveTo>
                    <a:cubicBezTo>
                      <a:pt x="85528" y="110301"/>
                      <a:pt x="85528" y="110428"/>
                      <a:pt x="85528" y="110492"/>
                    </a:cubicBezTo>
                    <a:lnTo>
                      <a:pt x="85465" y="110492"/>
                    </a:lnTo>
                    <a:cubicBezTo>
                      <a:pt x="85465" y="110428"/>
                      <a:pt x="85528" y="110301"/>
                      <a:pt x="85592" y="110173"/>
                    </a:cubicBezTo>
                    <a:close/>
                    <a:moveTo>
                      <a:pt x="85401" y="110683"/>
                    </a:moveTo>
                    <a:cubicBezTo>
                      <a:pt x="85401" y="110810"/>
                      <a:pt x="85401" y="111001"/>
                      <a:pt x="85401" y="111192"/>
                    </a:cubicBezTo>
                    <a:lnTo>
                      <a:pt x="85337" y="111129"/>
                    </a:lnTo>
                    <a:cubicBezTo>
                      <a:pt x="85337" y="111001"/>
                      <a:pt x="85401" y="110810"/>
                      <a:pt x="85401" y="110683"/>
                    </a:cubicBezTo>
                    <a:close/>
                    <a:moveTo>
                      <a:pt x="96291" y="112156"/>
                    </a:moveTo>
                    <a:cubicBezTo>
                      <a:pt x="96294" y="112284"/>
                      <a:pt x="96355" y="112469"/>
                      <a:pt x="96355" y="112593"/>
                    </a:cubicBezTo>
                    <a:lnTo>
                      <a:pt x="96355" y="112657"/>
                    </a:lnTo>
                    <a:cubicBezTo>
                      <a:pt x="96355" y="112470"/>
                      <a:pt x="96294" y="112284"/>
                      <a:pt x="96291" y="112156"/>
                    </a:cubicBezTo>
                    <a:close/>
                    <a:moveTo>
                      <a:pt x="90432" y="113758"/>
                    </a:moveTo>
                    <a:lnTo>
                      <a:pt x="90432" y="113758"/>
                    </a:lnTo>
                    <a:cubicBezTo>
                      <a:pt x="90432" y="113879"/>
                      <a:pt x="90438" y="113997"/>
                      <a:pt x="90559" y="114058"/>
                    </a:cubicBezTo>
                    <a:lnTo>
                      <a:pt x="90559" y="114122"/>
                    </a:lnTo>
                    <a:cubicBezTo>
                      <a:pt x="90438" y="114001"/>
                      <a:pt x="90432" y="113879"/>
                      <a:pt x="90432" y="113758"/>
                    </a:cubicBezTo>
                    <a:close/>
                    <a:moveTo>
                      <a:pt x="91260" y="113740"/>
                    </a:moveTo>
                    <a:cubicBezTo>
                      <a:pt x="91260" y="113994"/>
                      <a:pt x="91132" y="114185"/>
                      <a:pt x="90878" y="114185"/>
                    </a:cubicBezTo>
                    <a:lnTo>
                      <a:pt x="90814" y="114185"/>
                    </a:lnTo>
                    <a:cubicBezTo>
                      <a:pt x="91069" y="114185"/>
                      <a:pt x="91260" y="113994"/>
                      <a:pt x="91260" y="113740"/>
                    </a:cubicBezTo>
                    <a:close/>
                    <a:moveTo>
                      <a:pt x="73556" y="122167"/>
                    </a:moveTo>
                    <a:cubicBezTo>
                      <a:pt x="73556" y="122287"/>
                      <a:pt x="73552" y="122408"/>
                      <a:pt x="73492" y="122528"/>
                    </a:cubicBezTo>
                    <a:lnTo>
                      <a:pt x="73492" y="122464"/>
                    </a:lnTo>
                    <a:cubicBezTo>
                      <a:pt x="73552" y="122404"/>
                      <a:pt x="73556" y="122287"/>
                      <a:pt x="73556" y="122167"/>
                    </a:cubicBezTo>
                    <a:close/>
                    <a:moveTo>
                      <a:pt x="73236" y="122848"/>
                    </a:moveTo>
                    <a:cubicBezTo>
                      <a:pt x="73173" y="122911"/>
                      <a:pt x="73109" y="122974"/>
                      <a:pt x="72983" y="123037"/>
                    </a:cubicBezTo>
                    <a:lnTo>
                      <a:pt x="72983" y="122974"/>
                    </a:lnTo>
                    <a:cubicBezTo>
                      <a:pt x="73109" y="122974"/>
                      <a:pt x="73173" y="122911"/>
                      <a:pt x="73236" y="122848"/>
                    </a:cubicBezTo>
                    <a:close/>
                    <a:moveTo>
                      <a:pt x="142143" y="18914"/>
                    </a:moveTo>
                    <a:lnTo>
                      <a:pt x="142143" y="121891"/>
                    </a:lnTo>
                    <a:cubicBezTo>
                      <a:pt x="142143" y="124884"/>
                      <a:pt x="139660" y="127368"/>
                      <a:pt x="136667" y="127368"/>
                    </a:cubicBezTo>
                    <a:lnTo>
                      <a:pt x="97947" y="127368"/>
                    </a:lnTo>
                    <a:lnTo>
                      <a:pt x="97947" y="117306"/>
                    </a:lnTo>
                    <a:lnTo>
                      <a:pt x="120172" y="117306"/>
                    </a:lnTo>
                    <a:lnTo>
                      <a:pt x="120172" y="115714"/>
                    </a:lnTo>
                    <a:lnTo>
                      <a:pt x="97947" y="115714"/>
                    </a:lnTo>
                    <a:lnTo>
                      <a:pt x="97947" y="112593"/>
                    </a:lnTo>
                    <a:cubicBezTo>
                      <a:pt x="97947" y="112339"/>
                      <a:pt x="97883" y="112084"/>
                      <a:pt x="97819" y="111829"/>
                    </a:cubicBezTo>
                    <a:lnTo>
                      <a:pt x="133673" y="111829"/>
                    </a:lnTo>
                    <a:lnTo>
                      <a:pt x="133673" y="110237"/>
                    </a:lnTo>
                    <a:lnTo>
                      <a:pt x="97119" y="110237"/>
                    </a:lnTo>
                    <a:cubicBezTo>
                      <a:pt x="96355" y="109154"/>
                      <a:pt x="95145" y="108581"/>
                      <a:pt x="93871" y="108581"/>
                    </a:cubicBezTo>
                    <a:lnTo>
                      <a:pt x="93744" y="108581"/>
                    </a:lnTo>
                    <a:cubicBezTo>
                      <a:pt x="92916" y="108581"/>
                      <a:pt x="92152" y="108836"/>
                      <a:pt x="91515" y="109345"/>
                    </a:cubicBezTo>
                    <a:cubicBezTo>
                      <a:pt x="90814" y="108008"/>
                      <a:pt x="89477" y="107180"/>
                      <a:pt x="88012" y="107116"/>
                    </a:cubicBezTo>
                    <a:lnTo>
                      <a:pt x="87885" y="107116"/>
                    </a:lnTo>
                    <a:cubicBezTo>
                      <a:pt x="87120" y="107116"/>
                      <a:pt x="86293" y="107371"/>
                      <a:pt x="85656" y="107817"/>
                    </a:cubicBezTo>
                    <a:cubicBezTo>
                      <a:pt x="84933" y="106371"/>
                      <a:pt x="83472" y="105534"/>
                      <a:pt x="81957" y="105534"/>
                    </a:cubicBezTo>
                    <a:cubicBezTo>
                      <a:pt x="81336" y="105534"/>
                      <a:pt x="80707" y="105674"/>
                      <a:pt x="80115" y="105970"/>
                    </a:cubicBezTo>
                    <a:lnTo>
                      <a:pt x="80115" y="98965"/>
                    </a:lnTo>
                    <a:cubicBezTo>
                      <a:pt x="80115" y="96736"/>
                      <a:pt x="78396" y="94889"/>
                      <a:pt x="76167" y="94762"/>
                    </a:cubicBezTo>
                    <a:lnTo>
                      <a:pt x="76039" y="94762"/>
                    </a:lnTo>
                    <a:cubicBezTo>
                      <a:pt x="73747" y="94762"/>
                      <a:pt x="71964" y="96609"/>
                      <a:pt x="71964" y="98838"/>
                    </a:cubicBezTo>
                    <a:lnTo>
                      <a:pt x="71964" y="121000"/>
                    </a:lnTo>
                    <a:lnTo>
                      <a:pt x="67824" y="118516"/>
                    </a:lnTo>
                    <a:cubicBezTo>
                      <a:pt x="67060" y="118134"/>
                      <a:pt x="66232" y="117879"/>
                      <a:pt x="65404" y="117879"/>
                    </a:cubicBezTo>
                    <a:cubicBezTo>
                      <a:pt x="61647" y="117879"/>
                      <a:pt x="59545" y="122337"/>
                      <a:pt x="62029" y="125203"/>
                    </a:cubicBezTo>
                    <a:lnTo>
                      <a:pt x="62093" y="125266"/>
                    </a:lnTo>
                    <a:lnTo>
                      <a:pt x="62156" y="125266"/>
                    </a:lnTo>
                    <a:lnTo>
                      <a:pt x="64258" y="127368"/>
                    </a:lnTo>
                    <a:lnTo>
                      <a:pt x="7070" y="127368"/>
                    </a:lnTo>
                    <a:cubicBezTo>
                      <a:pt x="4077" y="127368"/>
                      <a:pt x="1593" y="124948"/>
                      <a:pt x="1593" y="121891"/>
                    </a:cubicBezTo>
                    <a:lnTo>
                      <a:pt x="1593" y="18914"/>
                    </a:lnTo>
                    <a:close/>
                    <a:moveTo>
                      <a:pt x="7070" y="0"/>
                    </a:moveTo>
                    <a:cubicBezTo>
                      <a:pt x="3185" y="0"/>
                      <a:pt x="1" y="3184"/>
                      <a:pt x="1" y="7069"/>
                    </a:cubicBezTo>
                    <a:lnTo>
                      <a:pt x="1" y="121891"/>
                    </a:lnTo>
                    <a:cubicBezTo>
                      <a:pt x="1" y="125776"/>
                      <a:pt x="3185" y="128960"/>
                      <a:pt x="7070" y="128960"/>
                    </a:cubicBezTo>
                    <a:lnTo>
                      <a:pt x="65914" y="128960"/>
                    </a:lnTo>
                    <a:lnTo>
                      <a:pt x="73811" y="136666"/>
                    </a:lnTo>
                    <a:cubicBezTo>
                      <a:pt x="74002" y="136857"/>
                      <a:pt x="74129" y="137112"/>
                      <a:pt x="74129" y="137366"/>
                    </a:cubicBezTo>
                    <a:lnTo>
                      <a:pt x="74129" y="143607"/>
                    </a:lnTo>
                    <a:lnTo>
                      <a:pt x="73365" y="143607"/>
                    </a:lnTo>
                    <a:lnTo>
                      <a:pt x="73365" y="163859"/>
                    </a:lnTo>
                    <a:lnTo>
                      <a:pt x="74129" y="163859"/>
                    </a:lnTo>
                    <a:lnTo>
                      <a:pt x="74129" y="165451"/>
                    </a:lnTo>
                    <a:lnTo>
                      <a:pt x="94699" y="165451"/>
                    </a:lnTo>
                    <a:lnTo>
                      <a:pt x="94699" y="163859"/>
                    </a:lnTo>
                    <a:lnTo>
                      <a:pt x="97055" y="163859"/>
                    </a:lnTo>
                    <a:lnTo>
                      <a:pt x="97055" y="143607"/>
                    </a:lnTo>
                    <a:lnTo>
                      <a:pt x="94699" y="143607"/>
                    </a:lnTo>
                    <a:lnTo>
                      <a:pt x="94699" y="137175"/>
                    </a:lnTo>
                    <a:cubicBezTo>
                      <a:pt x="94699" y="136857"/>
                      <a:pt x="94763" y="136602"/>
                      <a:pt x="94954" y="136347"/>
                    </a:cubicBezTo>
                    <a:lnTo>
                      <a:pt x="97183" y="132781"/>
                    </a:lnTo>
                    <a:cubicBezTo>
                      <a:pt x="97692" y="132017"/>
                      <a:pt x="97947" y="131189"/>
                      <a:pt x="97947" y="130297"/>
                    </a:cubicBezTo>
                    <a:lnTo>
                      <a:pt x="97947" y="128960"/>
                    </a:lnTo>
                    <a:lnTo>
                      <a:pt x="136667" y="128960"/>
                    </a:lnTo>
                    <a:cubicBezTo>
                      <a:pt x="140551" y="128960"/>
                      <a:pt x="143672" y="125776"/>
                      <a:pt x="143736" y="121891"/>
                    </a:cubicBezTo>
                    <a:lnTo>
                      <a:pt x="143736" y="7069"/>
                    </a:lnTo>
                    <a:cubicBezTo>
                      <a:pt x="143672" y="3121"/>
                      <a:pt x="140551" y="0"/>
                      <a:pt x="136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2"/>
              <p:cNvSpPr>
                <a:spLocks/>
              </p:cNvSpPr>
              <p:nvPr/>
            </p:nvSpPr>
            <p:spPr>
              <a:xfrm>
                <a:off x="36760" y="2657970"/>
                <a:ext cx="938276" cy="936765"/>
              </a:xfrm>
              <a:custGeom>
                <a:avLst/>
                <a:gdLst/>
                <a:ahLst/>
                <a:cxnLst/>
                <a:rect l="l" t="t" r="r" b="b"/>
                <a:pathLst>
                  <a:path w="39103" h="39040" extrusionOk="0">
                    <a:moveTo>
                      <a:pt x="19551" y="6369"/>
                    </a:moveTo>
                    <a:cubicBezTo>
                      <a:pt x="20761" y="6369"/>
                      <a:pt x="21971" y="6497"/>
                      <a:pt x="23118" y="6879"/>
                    </a:cubicBezTo>
                    <a:cubicBezTo>
                      <a:pt x="30123" y="8789"/>
                      <a:pt x="34199" y="16113"/>
                      <a:pt x="32225" y="23118"/>
                    </a:cubicBezTo>
                    <a:cubicBezTo>
                      <a:pt x="30632" y="28786"/>
                      <a:pt x="25474" y="32671"/>
                      <a:pt x="19551" y="32734"/>
                    </a:cubicBezTo>
                    <a:cubicBezTo>
                      <a:pt x="18341" y="32671"/>
                      <a:pt x="17131" y="32543"/>
                      <a:pt x="15985" y="32225"/>
                    </a:cubicBezTo>
                    <a:cubicBezTo>
                      <a:pt x="9617" y="30442"/>
                      <a:pt x="5605" y="24201"/>
                      <a:pt x="6496" y="17705"/>
                    </a:cubicBezTo>
                    <a:cubicBezTo>
                      <a:pt x="7388" y="11209"/>
                      <a:pt x="12992" y="6369"/>
                      <a:pt x="19551" y="6369"/>
                    </a:cubicBezTo>
                    <a:close/>
                    <a:moveTo>
                      <a:pt x="18469" y="1"/>
                    </a:moveTo>
                    <a:lnTo>
                      <a:pt x="18596" y="2421"/>
                    </a:lnTo>
                    <a:cubicBezTo>
                      <a:pt x="16049" y="2548"/>
                      <a:pt x="13501" y="3249"/>
                      <a:pt x="11273" y="4523"/>
                    </a:cubicBezTo>
                    <a:lnTo>
                      <a:pt x="10063" y="2485"/>
                    </a:lnTo>
                    <a:cubicBezTo>
                      <a:pt x="8152" y="3504"/>
                      <a:pt x="6433" y="4905"/>
                      <a:pt x="4968" y="6560"/>
                    </a:cubicBezTo>
                    <a:lnTo>
                      <a:pt x="6751" y="8152"/>
                    </a:lnTo>
                    <a:cubicBezTo>
                      <a:pt x="5031" y="10063"/>
                      <a:pt x="3821" y="12356"/>
                      <a:pt x="3121" y="14776"/>
                    </a:cubicBezTo>
                    <a:lnTo>
                      <a:pt x="765" y="14139"/>
                    </a:lnTo>
                    <a:lnTo>
                      <a:pt x="765" y="14202"/>
                    </a:lnTo>
                    <a:cubicBezTo>
                      <a:pt x="255" y="15922"/>
                      <a:pt x="64" y="17705"/>
                      <a:pt x="0" y="19488"/>
                    </a:cubicBezTo>
                    <a:lnTo>
                      <a:pt x="0" y="20635"/>
                    </a:lnTo>
                    <a:lnTo>
                      <a:pt x="2420" y="20507"/>
                    </a:lnTo>
                    <a:cubicBezTo>
                      <a:pt x="2548" y="23055"/>
                      <a:pt x="3312" y="25538"/>
                      <a:pt x="4522" y="27831"/>
                    </a:cubicBezTo>
                    <a:lnTo>
                      <a:pt x="2420" y="28977"/>
                    </a:lnTo>
                    <a:cubicBezTo>
                      <a:pt x="3503" y="30888"/>
                      <a:pt x="4904" y="32607"/>
                      <a:pt x="6496" y="34072"/>
                    </a:cubicBezTo>
                    <a:lnTo>
                      <a:pt x="8088" y="32289"/>
                    </a:lnTo>
                    <a:cubicBezTo>
                      <a:pt x="9999" y="34008"/>
                      <a:pt x="12291" y="35282"/>
                      <a:pt x="14775" y="35982"/>
                    </a:cubicBezTo>
                    <a:lnTo>
                      <a:pt x="14202" y="38275"/>
                    </a:lnTo>
                    <a:lnTo>
                      <a:pt x="14266" y="38275"/>
                    </a:lnTo>
                    <a:cubicBezTo>
                      <a:pt x="15985" y="38784"/>
                      <a:pt x="17768" y="39039"/>
                      <a:pt x="19615" y="39039"/>
                    </a:cubicBezTo>
                    <a:lnTo>
                      <a:pt x="20761" y="39039"/>
                    </a:lnTo>
                    <a:lnTo>
                      <a:pt x="20634" y="36619"/>
                    </a:lnTo>
                    <a:cubicBezTo>
                      <a:pt x="23181" y="36492"/>
                      <a:pt x="25665" y="35728"/>
                      <a:pt x="27958" y="34454"/>
                    </a:cubicBezTo>
                    <a:lnTo>
                      <a:pt x="29104" y="36619"/>
                    </a:lnTo>
                    <a:cubicBezTo>
                      <a:pt x="31015" y="35537"/>
                      <a:pt x="32734" y="34136"/>
                      <a:pt x="34199" y="32480"/>
                    </a:cubicBezTo>
                    <a:lnTo>
                      <a:pt x="32416" y="30888"/>
                    </a:lnTo>
                    <a:cubicBezTo>
                      <a:pt x="34071" y="28977"/>
                      <a:pt x="35345" y="26685"/>
                      <a:pt x="36046" y="24265"/>
                    </a:cubicBezTo>
                    <a:lnTo>
                      <a:pt x="38402" y="24901"/>
                    </a:lnTo>
                    <a:cubicBezTo>
                      <a:pt x="38848" y="23182"/>
                      <a:pt x="39102" y="21399"/>
                      <a:pt x="39102" y="19552"/>
                    </a:cubicBezTo>
                    <a:cubicBezTo>
                      <a:pt x="39102" y="19170"/>
                      <a:pt x="39102" y="18788"/>
                      <a:pt x="39102" y="18406"/>
                    </a:cubicBezTo>
                    <a:lnTo>
                      <a:pt x="36619" y="18469"/>
                    </a:lnTo>
                    <a:cubicBezTo>
                      <a:pt x="36491" y="15922"/>
                      <a:pt x="35727" y="13438"/>
                      <a:pt x="34517" y="11209"/>
                    </a:cubicBezTo>
                    <a:lnTo>
                      <a:pt x="36619" y="10063"/>
                    </a:lnTo>
                    <a:cubicBezTo>
                      <a:pt x="35536" y="8089"/>
                      <a:pt x="34199" y="6369"/>
                      <a:pt x="32543" y="4905"/>
                    </a:cubicBezTo>
                    <a:lnTo>
                      <a:pt x="30951" y="6751"/>
                    </a:lnTo>
                    <a:cubicBezTo>
                      <a:pt x="29040" y="5032"/>
                      <a:pt x="26748" y="3758"/>
                      <a:pt x="24264" y="3058"/>
                    </a:cubicBezTo>
                    <a:lnTo>
                      <a:pt x="24901" y="765"/>
                    </a:lnTo>
                    <a:cubicBezTo>
                      <a:pt x="23181" y="256"/>
                      <a:pt x="21398" y="1"/>
                      <a:pt x="196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2"/>
              <p:cNvSpPr>
                <a:spLocks/>
              </p:cNvSpPr>
              <p:nvPr/>
            </p:nvSpPr>
            <p:spPr>
              <a:xfrm>
                <a:off x="1655007" y="2725228"/>
                <a:ext cx="24" cy="2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2"/>
              <p:cNvSpPr>
                <a:spLocks/>
              </p:cNvSpPr>
              <p:nvPr/>
            </p:nvSpPr>
            <p:spPr>
              <a:xfrm>
                <a:off x="1031545" y="2553759"/>
                <a:ext cx="669341" cy="660798"/>
              </a:xfrm>
              <a:custGeom>
                <a:avLst/>
                <a:gdLst/>
                <a:ahLst/>
                <a:cxnLst/>
                <a:rect l="l" t="t" r="r" b="b"/>
                <a:pathLst>
                  <a:path w="27895" h="27539" extrusionOk="0">
                    <a:moveTo>
                      <a:pt x="13948" y="5618"/>
                    </a:moveTo>
                    <a:cubicBezTo>
                      <a:pt x="14712" y="5618"/>
                      <a:pt x="15412" y="5745"/>
                      <a:pt x="16176" y="5936"/>
                    </a:cubicBezTo>
                    <a:cubicBezTo>
                      <a:pt x="19679" y="6955"/>
                      <a:pt x="22099" y="10139"/>
                      <a:pt x="22099" y="13833"/>
                    </a:cubicBezTo>
                    <a:cubicBezTo>
                      <a:pt x="22099" y="14533"/>
                      <a:pt x="21972" y="15298"/>
                      <a:pt x="21781" y="16062"/>
                    </a:cubicBezTo>
                    <a:cubicBezTo>
                      <a:pt x="20802" y="19631"/>
                      <a:pt x="17534" y="22003"/>
                      <a:pt x="13953" y="22003"/>
                    </a:cubicBezTo>
                    <a:cubicBezTo>
                      <a:pt x="13572" y="22003"/>
                      <a:pt x="13187" y="21976"/>
                      <a:pt x="12801" y="21921"/>
                    </a:cubicBezTo>
                    <a:cubicBezTo>
                      <a:pt x="8725" y="21411"/>
                      <a:pt x="5732" y="17909"/>
                      <a:pt x="5732" y="13833"/>
                    </a:cubicBezTo>
                    <a:cubicBezTo>
                      <a:pt x="5732" y="13069"/>
                      <a:pt x="5860" y="12304"/>
                      <a:pt x="6051" y="11604"/>
                    </a:cubicBezTo>
                    <a:cubicBezTo>
                      <a:pt x="7070" y="8038"/>
                      <a:pt x="10254" y="5618"/>
                      <a:pt x="13948" y="5618"/>
                    </a:cubicBezTo>
                    <a:close/>
                    <a:moveTo>
                      <a:pt x="13928" y="0"/>
                    </a:moveTo>
                    <a:cubicBezTo>
                      <a:pt x="13059" y="0"/>
                      <a:pt x="12192" y="87"/>
                      <a:pt x="11336" y="268"/>
                    </a:cubicBezTo>
                    <a:lnTo>
                      <a:pt x="11655" y="1860"/>
                    </a:lnTo>
                    <a:cubicBezTo>
                      <a:pt x="10381" y="2115"/>
                      <a:pt x="9171" y="2497"/>
                      <a:pt x="8089" y="3134"/>
                    </a:cubicBezTo>
                    <a:lnTo>
                      <a:pt x="7261" y="1733"/>
                    </a:lnTo>
                    <a:cubicBezTo>
                      <a:pt x="5350" y="2752"/>
                      <a:pt x="3758" y="4217"/>
                      <a:pt x="2484" y="6000"/>
                    </a:cubicBezTo>
                    <a:lnTo>
                      <a:pt x="3885" y="6955"/>
                    </a:lnTo>
                    <a:cubicBezTo>
                      <a:pt x="3121" y="7974"/>
                      <a:pt x="2612" y="9120"/>
                      <a:pt x="2293" y="10394"/>
                    </a:cubicBezTo>
                    <a:lnTo>
                      <a:pt x="701" y="9948"/>
                    </a:lnTo>
                    <a:lnTo>
                      <a:pt x="701" y="10012"/>
                    </a:lnTo>
                    <a:cubicBezTo>
                      <a:pt x="64" y="12050"/>
                      <a:pt x="1" y="14215"/>
                      <a:pt x="383" y="16317"/>
                    </a:cubicBezTo>
                    <a:lnTo>
                      <a:pt x="1975" y="15998"/>
                    </a:lnTo>
                    <a:cubicBezTo>
                      <a:pt x="2230" y="17272"/>
                      <a:pt x="2612" y="18482"/>
                      <a:pt x="3249" y="19564"/>
                    </a:cubicBezTo>
                    <a:lnTo>
                      <a:pt x="1848" y="20392"/>
                    </a:lnTo>
                    <a:cubicBezTo>
                      <a:pt x="2866" y="22303"/>
                      <a:pt x="4331" y="23959"/>
                      <a:pt x="6114" y="25169"/>
                    </a:cubicBezTo>
                    <a:lnTo>
                      <a:pt x="7070" y="23831"/>
                    </a:lnTo>
                    <a:cubicBezTo>
                      <a:pt x="8089" y="24532"/>
                      <a:pt x="9235" y="25041"/>
                      <a:pt x="10445" y="25423"/>
                    </a:cubicBezTo>
                    <a:lnTo>
                      <a:pt x="10063" y="27015"/>
                    </a:lnTo>
                    <a:lnTo>
                      <a:pt x="10190" y="27015"/>
                    </a:lnTo>
                    <a:cubicBezTo>
                      <a:pt x="11436" y="27355"/>
                      <a:pt x="12704" y="27538"/>
                      <a:pt x="13981" y="27538"/>
                    </a:cubicBezTo>
                    <a:cubicBezTo>
                      <a:pt x="14858" y="27538"/>
                      <a:pt x="15740" y="27452"/>
                      <a:pt x="16622" y="27270"/>
                    </a:cubicBezTo>
                    <a:lnTo>
                      <a:pt x="16304" y="25678"/>
                    </a:lnTo>
                    <a:cubicBezTo>
                      <a:pt x="17514" y="25423"/>
                      <a:pt x="18724" y="24978"/>
                      <a:pt x="19870" y="24404"/>
                    </a:cubicBezTo>
                    <a:lnTo>
                      <a:pt x="20634" y="25805"/>
                    </a:lnTo>
                    <a:cubicBezTo>
                      <a:pt x="22545" y="24723"/>
                      <a:pt x="24137" y="23258"/>
                      <a:pt x="25347" y="21475"/>
                    </a:cubicBezTo>
                    <a:lnTo>
                      <a:pt x="24010" y="20583"/>
                    </a:lnTo>
                    <a:cubicBezTo>
                      <a:pt x="24710" y="19501"/>
                      <a:pt x="25283" y="18354"/>
                      <a:pt x="25602" y="17144"/>
                    </a:cubicBezTo>
                    <a:lnTo>
                      <a:pt x="27194" y="17590"/>
                    </a:lnTo>
                    <a:cubicBezTo>
                      <a:pt x="27767" y="15489"/>
                      <a:pt x="27894" y="13323"/>
                      <a:pt x="27449" y="11222"/>
                    </a:cubicBezTo>
                    <a:lnTo>
                      <a:pt x="27449" y="11222"/>
                    </a:lnTo>
                    <a:lnTo>
                      <a:pt x="25856" y="11477"/>
                    </a:lnTo>
                    <a:cubicBezTo>
                      <a:pt x="25602" y="10267"/>
                      <a:pt x="25220" y="9057"/>
                      <a:pt x="24583" y="7910"/>
                    </a:cubicBezTo>
                    <a:lnTo>
                      <a:pt x="25984" y="7146"/>
                    </a:lnTo>
                    <a:cubicBezTo>
                      <a:pt x="24965" y="5236"/>
                      <a:pt x="23500" y="3580"/>
                      <a:pt x="21653" y="2370"/>
                    </a:cubicBezTo>
                    <a:lnTo>
                      <a:pt x="20762" y="3707"/>
                    </a:lnTo>
                    <a:cubicBezTo>
                      <a:pt x="19743" y="3007"/>
                      <a:pt x="18533" y="2497"/>
                      <a:pt x="17323" y="2115"/>
                    </a:cubicBezTo>
                    <a:lnTo>
                      <a:pt x="17769" y="523"/>
                    </a:lnTo>
                    <a:lnTo>
                      <a:pt x="17705" y="523"/>
                    </a:lnTo>
                    <a:cubicBezTo>
                      <a:pt x="16459" y="183"/>
                      <a:pt x="15191" y="0"/>
                      <a:pt x="13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2"/>
              <p:cNvSpPr>
                <a:spLocks/>
              </p:cNvSpPr>
              <p:nvPr/>
            </p:nvSpPr>
            <p:spPr>
              <a:xfrm>
                <a:off x="-1529537" y="1971857"/>
                <a:ext cx="426367" cy="424831"/>
              </a:xfrm>
              <a:custGeom>
                <a:avLst/>
                <a:gdLst/>
                <a:ahLst/>
                <a:cxnLst/>
                <a:rect l="l" t="t" r="r" b="b"/>
                <a:pathLst>
                  <a:path w="17769" h="17705" extrusionOk="0">
                    <a:moveTo>
                      <a:pt x="8916" y="2867"/>
                    </a:moveTo>
                    <a:cubicBezTo>
                      <a:pt x="9426" y="2867"/>
                      <a:pt x="9999" y="2930"/>
                      <a:pt x="10572" y="3058"/>
                    </a:cubicBezTo>
                    <a:cubicBezTo>
                      <a:pt x="13119" y="3822"/>
                      <a:pt x="14902" y="6178"/>
                      <a:pt x="14902" y="8853"/>
                    </a:cubicBezTo>
                    <a:cubicBezTo>
                      <a:pt x="14902" y="9426"/>
                      <a:pt x="14839" y="9936"/>
                      <a:pt x="14648" y="10509"/>
                    </a:cubicBezTo>
                    <a:cubicBezTo>
                      <a:pt x="13947" y="13056"/>
                      <a:pt x="11591" y="14839"/>
                      <a:pt x="8916" y="14839"/>
                    </a:cubicBezTo>
                    <a:cubicBezTo>
                      <a:pt x="5605" y="14839"/>
                      <a:pt x="2930" y="12164"/>
                      <a:pt x="2930" y="8853"/>
                    </a:cubicBezTo>
                    <a:cubicBezTo>
                      <a:pt x="2930" y="8280"/>
                      <a:pt x="2994" y="7770"/>
                      <a:pt x="3121" y="7197"/>
                    </a:cubicBezTo>
                    <a:cubicBezTo>
                      <a:pt x="3885" y="4650"/>
                      <a:pt x="6178" y="2867"/>
                      <a:pt x="8852" y="2867"/>
                    </a:cubicBezTo>
                    <a:close/>
                    <a:moveTo>
                      <a:pt x="8343" y="1"/>
                    </a:moveTo>
                    <a:lnTo>
                      <a:pt x="8407" y="1083"/>
                    </a:lnTo>
                    <a:cubicBezTo>
                      <a:pt x="7260" y="1147"/>
                      <a:pt x="6114" y="1529"/>
                      <a:pt x="5095" y="2102"/>
                    </a:cubicBezTo>
                    <a:lnTo>
                      <a:pt x="4586" y="1083"/>
                    </a:lnTo>
                    <a:cubicBezTo>
                      <a:pt x="3694" y="1593"/>
                      <a:pt x="2930" y="2230"/>
                      <a:pt x="2293" y="2930"/>
                    </a:cubicBezTo>
                    <a:lnTo>
                      <a:pt x="3057" y="3695"/>
                    </a:lnTo>
                    <a:cubicBezTo>
                      <a:pt x="2293" y="4522"/>
                      <a:pt x="1720" y="5605"/>
                      <a:pt x="1401" y="6688"/>
                    </a:cubicBezTo>
                    <a:lnTo>
                      <a:pt x="319" y="6433"/>
                    </a:lnTo>
                    <a:cubicBezTo>
                      <a:pt x="128" y="7197"/>
                      <a:pt x="0" y="7961"/>
                      <a:pt x="0" y="8789"/>
                    </a:cubicBezTo>
                    <a:lnTo>
                      <a:pt x="0" y="9299"/>
                    </a:lnTo>
                    <a:lnTo>
                      <a:pt x="1083" y="9235"/>
                    </a:lnTo>
                    <a:cubicBezTo>
                      <a:pt x="1147" y="10445"/>
                      <a:pt x="1465" y="11528"/>
                      <a:pt x="2038" y="12610"/>
                    </a:cubicBezTo>
                    <a:lnTo>
                      <a:pt x="1083" y="13120"/>
                    </a:lnTo>
                    <a:cubicBezTo>
                      <a:pt x="1592" y="14011"/>
                      <a:pt x="2229" y="14776"/>
                      <a:pt x="2930" y="15412"/>
                    </a:cubicBezTo>
                    <a:lnTo>
                      <a:pt x="3694" y="14648"/>
                    </a:lnTo>
                    <a:cubicBezTo>
                      <a:pt x="4586" y="15412"/>
                      <a:pt x="5605" y="15986"/>
                      <a:pt x="6751" y="16304"/>
                    </a:cubicBezTo>
                    <a:lnTo>
                      <a:pt x="6432" y="17387"/>
                    </a:lnTo>
                    <a:cubicBezTo>
                      <a:pt x="7197" y="17578"/>
                      <a:pt x="8025" y="17705"/>
                      <a:pt x="8852" y="17705"/>
                    </a:cubicBezTo>
                    <a:lnTo>
                      <a:pt x="9362" y="17705"/>
                    </a:lnTo>
                    <a:lnTo>
                      <a:pt x="9298" y="16622"/>
                    </a:lnTo>
                    <a:cubicBezTo>
                      <a:pt x="10508" y="16559"/>
                      <a:pt x="11591" y="16177"/>
                      <a:pt x="12673" y="15603"/>
                    </a:cubicBezTo>
                    <a:lnTo>
                      <a:pt x="13183" y="16622"/>
                    </a:lnTo>
                    <a:cubicBezTo>
                      <a:pt x="14075" y="16113"/>
                      <a:pt x="14839" y="15476"/>
                      <a:pt x="15476" y="14712"/>
                    </a:cubicBezTo>
                    <a:lnTo>
                      <a:pt x="14711" y="14011"/>
                    </a:lnTo>
                    <a:cubicBezTo>
                      <a:pt x="15476" y="13120"/>
                      <a:pt x="16049" y="12101"/>
                      <a:pt x="16367" y="10954"/>
                    </a:cubicBezTo>
                    <a:lnTo>
                      <a:pt x="17450" y="11273"/>
                    </a:lnTo>
                    <a:cubicBezTo>
                      <a:pt x="17641" y="10509"/>
                      <a:pt x="17768" y="9681"/>
                      <a:pt x="17768" y="8853"/>
                    </a:cubicBezTo>
                    <a:lnTo>
                      <a:pt x="17768" y="8343"/>
                    </a:lnTo>
                    <a:lnTo>
                      <a:pt x="16686" y="8407"/>
                    </a:lnTo>
                    <a:cubicBezTo>
                      <a:pt x="16622" y="7261"/>
                      <a:pt x="16240" y="6115"/>
                      <a:pt x="15667" y="5096"/>
                    </a:cubicBezTo>
                    <a:lnTo>
                      <a:pt x="16686" y="4522"/>
                    </a:lnTo>
                    <a:cubicBezTo>
                      <a:pt x="16176" y="3695"/>
                      <a:pt x="15539" y="2867"/>
                      <a:pt x="14775" y="2230"/>
                    </a:cubicBezTo>
                    <a:lnTo>
                      <a:pt x="14075" y="2994"/>
                    </a:lnTo>
                    <a:cubicBezTo>
                      <a:pt x="13183" y="2230"/>
                      <a:pt x="12164" y="1657"/>
                      <a:pt x="11018" y="1338"/>
                    </a:cubicBezTo>
                    <a:lnTo>
                      <a:pt x="11336" y="319"/>
                    </a:lnTo>
                    <a:cubicBezTo>
                      <a:pt x="10508" y="65"/>
                      <a:pt x="9680" y="1"/>
                      <a:pt x="8852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2"/>
              <p:cNvSpPr>
                <a:spLocks/>
              </p:cNvSpPr>
              <p:nvPr/>
            </p:nvSpPr>
            <p:spPr>
              <a:xfrm>
                <a:off x="-1075696" y="1926026"/>
                <a:ext cx="301065" cy="297994"/>
              </a:xfrm>
              <a:custGeom>
                <a:avLst/>
                <a:gdLst/>
                <a:ahLst/>
                <a:cxnLst/>
                <a:rect l="l" t="t" r="r" b="b"/>
                <a:pathLst>
                  <a:path w="12547" h="12419" extrusionOk="0">
                    <a:moveTo>
                      <a:pt x="6242" y="2484"/>
                    </a:moveTo>
                    <a:cubicBezTo>
                      <a:pt x="6624" y="2484"/>
                      <a:pt x="6942" y="2484"/>
                      <a:pt x="7260" y="2611"/>
                    </a:cubicBezTo>
                    <a:cubicBezTo>
                      <a:pt x="8916" y="3057"/>
                      <a:pt x="9999" y="4522"/>
                      <a:pt x="9999" y="6178"/>
                    </a:cubicBezTo>
                    <a:cubicBezTo>
                      <a:pt x="9999" y="6560"/>
                      <a:pt x="9935" y="6878"/>
                      <a:pt x="9872" y="7197"/>
                    </a:cubicBezTo>
                    <a:cubicBezTo>
                      <a:pt x="9426" y="8789"/>
                      <a:pt x="7961" y="9935"/>
                      <a:pt x="6305" y="9935"/>
                    </a:cubicBezTo>
                    <a:cubicBezTo>
                      <a:pt x="5923" y="9935"/>
                      <a:pt x="5605" y="9871"/>
                      <a:pt x="5286" y="9808"/>
                    </a:cubicBezTo>
                    <a:cubicBezTo>
                      <a:pt x="3630" y="9298"/>
                      <a:pt x="2548" y="7833"/>
                      <a:pt x="2548" y="6178"/>
                    </a:cubicBezTo>
                    <a:cubicBezTo>
                      <a:pt x="2548" y="5859"/>
                      <a:pt x="2612" y="5477"/>
                      <a:pt x="2675" y="5159"/>
                    </a:cubicBezTo>
                    <a:cubicBezTo>
                      <a:pt x="3121" y="3567"/>
                      <a:pt x="4586" y="2484"/>
                      <a:pt x="6242" y="2484"/>
                    </a:cubicBezTo>
                    <a:close/>
                    <a:moveTo>
                      <a:pt x="6242" y="0"/>
                    </a:moveTo>
                    <a:cubicBezTo>
                      <a:pt x="5859" y="0"/>
                      <a:pt x="5477" y="0"/>
                      <a:pt x="5095" y="64"/>
                    </a:cubicBezTo>
                    <a:lnTo>
                      <a:pt x="5223" y="828"/>
                    </a:lnTo>
                    <a:cubicBezTo>
                      <a:pt x="4649" y="956"/>
                      <a:pt x="4140" y="1147"/>
                      <a:pt x="3630" y="1401"/>
                    </a:cubicBezTo>
                    <a:lnTo>
                      <a:pt x="3248" y="701"/>
                    </a:lnTo>
                    <a:cubicBezTo>
                      <a:pt x="2357" y="1147"/>
                      <a:pt x="1656" y="1847"/>
                      <a:pt x="1083" y="2675"/>
                    </a:cubicBezTo>
                    <a:lnTo>
                      <a:pt x="1720" y="3057"/>
                    </a:lnTo>
                    <a:cubicBezTo>
                      <a:pt x="1338" y="3567"/>
                      <a:pt x="1147" y="4076"/>
                      <a:pt x="956" y="4649"/>
                    </a:cubicBezTo>
                    <a:lnTo>
                      <a:pt x="255" y="4458"/>
                    </a:lnTo>
                    <a:lnTo>
                      <a:pt x="255" y="4522"/>
                    </a:lnTo>
                    <a:cubicBezTo>
                      <a:pt x="128" y="5095"/>
                      <a:pt x="1" y="5668"/>
                      <a:pt x="1" y="6241"/>
                    </a:cubicBezTo>
                    <a:cubicBezTo>
                      <a:pt x="1" y="6623"/>
                      <a:pt x="64" y="7006"/>
                      <a:pt x="128" y="7388"/>
                    </a:cubicBezTo>
                    <a:lnTo>
                      <a:pt x="828" y="7260"/>
                    </a:lnTo>
                    <a:cubicBezTo>
                      <a:pt x="956" y="7833"/>
                      <a:pt x="1147" y="8343"/>
                      <a:pt x="1465" y="8852"/>
                    </a:cubicBezTo>
                    <a:lnTo>
                      <a:pt x="765" y="9171"/>
                    </a:lnTo>
                    <a:cubicBezTo>
                      <a:pt x="1274" y="10062"/>
                      <a:pt x="1911" y="10827"/>
                      <a:pt x="2739" y="11336"/>
                    </a:cubicBezTo>
                    <a:lnTo>
                      <a:pt x="3185" y="10763"/>
                    </a:lnTo>
                    <a:cubicBezTo>
                      <a:pt x="3630" y="11081"/>
                      <a:pt x="4204" y="11336"/>
                      <a:pt x="4777" y="11463"/>
                    </a:cubicBezTo>
                    <a:lnTo>
                      <a:pt x="4522" y="12228"/>
                    </a:lnTo>
                    <a:lnTo>
                      <a:pt x="4586" y="12228"/>
                    </a:lnTo>
                    <a:cubicBezTo>
                      <a:pt x="5159" y="12355"/>
                      <a:pt x="5732" y="12419"/>
                      <a:pt x="6305" y="12419"/>
                    </a:cubicBezTo>
                    <a:cubicBezTo>
                      <a:pt x="6751" y="12419"/>
                      <a:pt x="7133" y="12419"/>
                      <a:pt x="7515" y="12291"/>
                    </a:cubicBezTo>
                    <a:lnTo>
                      <a:pt x="7388" y="11591"/>
                    </a:lnTo>
                    <a:cubicBezTo>
                      <a:pt x="7961" y="11463"/>
                      <a:pt x="8470" y="11272"/>
                      <a:pt x="8980" y="11018"/>
                    </a:cubicBezTo>
                    <a:lnTo>
                      <a:pt x="9362" y="11654"/>
                    </a:lnTo>
                    <a:cubicBezTo>
                      <a:pt x="10190" y="11145"/>
                      <a:pt x="10954" y="10508"/>
                      <a:pt x="11464" y="9680"/>
                    </a:cubicBezTo>
                    <a:lnTo>
                      <a:pt x="10890" y="9234"/>
                    </a:lnTo>
                    <a:cubicBezTo>
                      <a:pt x="11209" y="8789"/>
                      <a:pt x="11464" y="8216"/>
                      <a:pt x="11591" y="7642"/>
                    </a:cubicBezTo>
                    <a:lnTo>
                      <a:pt x="12292" y="7897"/>
                    </a:lnTo>
                    <a:cubicBezTo>
                      <a:pt x="12483" y="7388"/>
                      <a:pt x="12546" y="6751"/>
                      <a:pt x="12546" y="6178"/>
                    </a:cubicBezTo>
                    <a:cubicBezTo>
                      <a:pt x="12546" y="5796"/>
                      <a:pt x="12483" y="5413"/>
                      <a:pt x="12419" y="5031"/>
                    </a:cubicBezTo>
                    <a:lnTo>
                      <a:pt x="11718" y="5159"/>
                    </a:lnTo>
                    <a:cubicBezTo>
                      <a:pt x="11591" y="4586"/>
                      <a:pt x="11400" y="4076"/>
                      <a:pt x="11082" y="3567"/>
                    </a:cubicBezTo>
                    <a:lnTo>
                      <a:pt x="11782" y="3185"/>
                    </a:lnTo>
                    <a:cubicBezTo>
                      <a:pt x="11273" y="2357"/>
                      <a:pt x="10572" y="1592"/>
                      <a:pt x="9808" y="1019"/>
                    </a:cubicBezTo>
                    <a:lnTo>
                      <a:pt x="9362" y="1656"/>
                    </a:lnTo>
                    <a:cubicBezTo>
                      <a:pt x="8853" y="1338"/>
                      <a:pt x="8343" y="1083"/>
                      <a:pt x="7770" y="956"/>
                    </a:cubicBezTo>
                    <a:lnTo>
                      <a:pt x="7961" y="191"/>
                    </a:lnTo>
                    <a:cubicBezTo>
                      <a:pt x="7452" y="64"/>
                      <a:pt x="6878" y="0"/>
                      <a:pt x="6242" y="0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2"/>
              <p:cNvSpPr>
                <a:spLocks/>
              </p:cNvSpPr>
              <p:nvPr/>
            </p:nvSpPr>
            <p:spPr>
              <a:xfrm>
                <a:off x="1994248" y="1967274"/>
                <a:ext cx="987178" cy="38224"/>
              </a:xfrm>
              <a:custGeom>
                <a:avLst/>
                <a:gdLst/>
                <a:ahLst/>
                <a:cxnLst/>
                <a:rect l="l" t="t" r="r" b="b"/>
                <a:pathLst>
                  <a:path w="41141" h="1593" extrusionOk="0">
                    <a:moveTo>
                      <a:pt x="1" y="1"/>
                    </a:moveTo>
                    <a:lnTo>
                      <a:pt x="1" y="1593"/>
                    </a:lnTo>
                    <a:lnTo>
                      <a:pt x="41140" y="1593"/>
                    </a:lnTo>
                    <a:lnTo>
                      <a:pt x="411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2"/>
              <p:cNvSpPr>
                <a:spLocks/>
              </p:cNvSpPr>
              <p:nvPr/>
            </p:nvSpPr>
            <p:spPr>
              <a:xfrm>
                <a:off x="1994248" y="2098694"/>
                <a:ext cx="987178" cy="38224"/>
              </a:xfrm>
              <a:custGeom>
                <a:avLst/>
                <a:gdLst/>
                <a:ahLst/>
                <a:cxnLst/>
                <a:rect l="l" t="t" r="r" b="b"/>
                <a:pathLst>
                  <a:path w="41141" h="1593" extrusionOk="0">
                    <a:moveTo>
                      <a:pt x="1" y="1"/>
                    </a:moveTo>
                    <a:lnTo>
                      <a:pt x="1" y="1593"/>
                    </a:lnTo>
                    <a:lnTo>
                      <a:pt x="41140" y="1593"/>
                    </a:lnTo>
                    <a:lnTo>
                      <a:pt x="411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2"/>
              <p:cNvSpPr>
                <a:spLocks/>
              </p:cNvSpPr>
              <p:nvPr/>
            </p:nvSpPr>
            <p:spPr>
              <a:xfrm>
                <a:off x="1994248" y="2230115"/>
                <a:ext cx="987178" cy="38224"/>
              </a:xfrm>
              <a:custGeom>
                <a:avLst/>
                <a:gdLst/>
                <a:ahLst/>
                <a:cxnLst/>
                <a:rect l="l" t="t" r="r" b="b"/>
                <a:pathLst>
                  <a:path w="41141" h="1593" extrusionOk="0">
                    <a:moveTo>
                      <a:pt x="1" y="0"/>
                    </a:moveTo>
                    <a:lnTo>
                      <a:pt x="1" y="1593"/>
                    </a:lnTo>
                    <a:lnTo>
                      <a:pt x="41140" y="1593"/>
                    </a:lnTo>
                    <a:lnTo>
                      <a:pt x="411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2"/>
              <p:cNvSpPr>
                <a:spLocks/>
              </p:cNvSpPr>
              <p:nvPr/>
            </p:nvSpPr>
            <p:spPr>
              <a:xfrm>
                <a:off x="1994248" y="2494468"/>
                <a:ext cx="987178" cy="38224"/>
              </a:xfrm>
              <a:custGeom>
                <a:avLst/>
                <a:gdLst/>
                <a:ahLst/>
                <a:cxnLst/>
                <a:rect l="l" t="t" r="r" b="b"/>
                <a:pathLst>
                  <a:path w="41141" h="1593" extrusionOk="0">
                    <a:moveTo>
                      <a:pt x="1" y="1"/>
                    </a:moveTo>
                    <a:lnTo>
                      <a:pt x="1" y="1593"/>
                    </a:lnTo>
                    <a:lnTo>
                      <a:pt x="41140" y="1593"/>
                    </a:lnTo>
                    <a:lnTo>
                      <a:pt x="411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2"/>
              <p:cNvSpPr>
                <a:spLocks/>
              </p:cNvSpPr>
              <p:nvPr/>
            </p:nvSpPr>
            <p:spPr>
              <a:xfrm>
                <a:off x="1994248" y="2625888"/>
                <a:ext cx="987178" cy="38224"/>
              </a:xfrm>
              <a:custGeom>
                <a:avLst/>
                <a:gdLst/>
                <a:ahLst/>
                <a:cxnLst/>
                <a:rect l="l" t="t" r="r" b="b"/>
                <a:pathLst>
                  <a:path w="41141" h="1593" extrusionOk="0">
                    <a:moveTo>
                      <a:pt x="1" y="1"/>
                    </a:moveTo>
                    <a:lnTo>
                      <a:pt x="1" y="1593"/>
                    </a:lnTo>
                    <a:lnTo>
                      <a:pt x="41140" y="1593"/>
                    </a:lnTo>
                    <a:lnTo>
                      <a:pt x="411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2"/>
              <p:cNvSpPr>
                <a:spLocks/>
              </p:cNvSpPr>
              <p:nvPr/>
            </p:nvSpPr>
            <p:spPr>
              <a:xfrm>
                <a:off x="1994248" y="2888730"/>
                <a:ext cx="987178" cy="38224"/>
              </a:xfrm>
              <a:custGeom>
                <a:avLst/>
                <a:gdLst/>
                <a:ahLst/>
                <a:cxnLst/>
                <a:rect l="l" t="t" r="r" b="b"/>
                <a:pathLst>
                  <a:path w="41141" h="1593" extrusionOk="0">
                    <a:moveTo>
                      <a:pt x="1" y="0"/>
                    </a:moveTo>
                    <a:lnTo>
                      <a:pt x="1" y="1592"/>
                    </a:lnTo>
                    <a:lnTo>
                      <a:pt x="41140" y="1592"/>
                    </a:lnTo>
                    <a:lnTo>
                      <a:pt x="411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2"/>
              <p:cNvSpPr>
                <a:spLocks/>
              </p:cNvSpPr>
              <p:nvPr/>
            </p:nvSpPr>
            <p:spPr>
              <a:xfrm>
                <a:off x="1994248" y="3020150"/>
                <a:ext cx="987178" cy="38224"/>
              </a:xfrm>
              <a:custGeom>
                <a:avLst/>
                <a:gdLst/>
                <a:ahLst/>
                <a:cxnLst/>
                <a:rect l="l" t="t" r="r" b="b"/>
                <a:pathLst>
                  <a:path w="41141" h="1593" extrusionOk="0">
                    <a:moveTo>
                      <a:pt x="1" y="0"/>
                    </a:moveTo>
                    <a:lnTo>
                      <a:pt x="1" y="1592"/>
                    </a:lnTo>
                    <a:lnTo>
                      <a:pt x="41140" y="1592"/>
                    </a:lnTo>
                    <a:lnTo>
                      <a:pt x="4114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2"/>
              <p:cNvSpPr>
                <a:spLocks/>
              </p:cNvSpPr>
              <p:nvPr/>
            </p:nvSpPr>
            <p:spPr>
              <a:xfrm>
                <a:off x="1994248" y="3282968"/>
                <a:ext cx="987178" cy="38224"/>
              </a:xfrm>
              <a:custGeom>
                <a:avLst/>
                <a:gdLst/>
                <a:ahLst/>
                <a:cxnLst/>
                <a:rect l="l" t="t" r="r" b="b"/>
                <a:pathLst>
                  <a:path w="41141" h="1593" extrusionOk="0">
                    <a:moveTo>
                      <a:pt x="1" y="1"/>
                    </a:moveTo>
                    <a:lnTo>
                      <a:pt x="1" y="1593"/>
                    </a:lnTo>
                    <a:lnTo>
                      <a:pt x="41140" y="1593"/>
                    </a:lnTo>
                    <a:lnTo>
                      <a:pt x="411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2"/>
              <p:cNvSpPr>
                <a:spLocks/>
              </p:cNvSpPr>
              <p:nvPr/>
            </p:nvSpPr>
            <p:spPr>
              <a:xfrm>
                <a:off x="58164" y="1967274"/>
                <a:ext cx="1705373" cy="38224"/>
              </a:xfrm>
              <a:custGeom>
                <a:avLst/>
                <a:gdLst/>
                <a:ahLst/>
                <a:cxnLst/>
                <a:rect l="l" t="t" r="r" b="b"/>
                <a:pathLst>
                  <a:path w="71072" h="1593" extrusionOk="0">
                    <a:moveTo>
                      <a:pt x="0" y="1"/>
                    </a:moveTo>
                    <a:lnTo>
                      <a:pt x="0" y="1593"/>
                    </a:lnTo>
                    <a:lnTo>
                      <a:pt x="71071" y="1593"/>
                    </a:lnTo>
                    <a:lnTo>
                      <a:pt x="7107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2"/>
              <p:cNvSpPr>
                <a:spLocks/>
              </p:cNvSpPr>
              <p:nvPr/>
            </p:nvSpPr>
            <p:spPr>
              <a:xfrm>
                <a:off x="58164" y="2098694"/>
                <a:ext cx="1705373" cy="38224"/>
              </a:xfrm>
              <a:custGeom>
                <a:avLst/>
                <a:gdLst/>
                <a:ahLst/>
                <a:cxnLst/>
                <a:rect l="l" t="t" r="r" b="b"/>
                <a:pathLst>
                  <a:path w="71072" h="1593" extrusionOk="0">
                    <a:moveTo>
                      <a:pt x="0" y="1"/>
                    </a:moveTo>
                    <a:lnTo>
                      <a:pt x="0" y="1593"/>
                    </a:lnTo>
                    <a:lnTo>
                      <a:pt x="71071" y="1593"/>
                    </a:lnTo>
                    <a:lnTo>
                      <a:pt x="7107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2"/>
              <p:cNvSpPr>
                <a:spLocks/>
              </p:cNvSpPr>
              <p:nvPr/>
            </p:nvSpPr>
            <p:spPr>
              <a:xfrm>
                <a:off x="58164" y="2363047"/>
                <a:ext cx="1147609" cy="38248"/>
              </a:xfrm>
              <a:custGeom>
                <a:avLst/>
                <a:gdLst/>
                <a:ahLst/>
                <a:cxnLst/>
                <a:rect l="l" t="t" r="r" b="b"/>
                <a:pathLst>
                  <a:path w="47827" h="1594" extrusionOk="0">
                    <a:moveTo>
                      <a:pt x="0" y="1"/>
                    </a:moveTo>
                    <a:lnTo>
                      <a:pt x="0" y="1593"/>
                    </a:lnTo>
                    <a:lnTo>
                      <a:pt x="47827" y="1593"/>
                    </a:lnTo>
                    <a:lnTo>
                      <a:pt x="4782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2"/>
              <p:cNvSpPr>
                <a:spLocks/>
              </p:cNvSpPr>
              <p:nvPr/>
            </p:nvSpPr>
            <p:spPr>
              <a:xfrm>
                <a:off x="2108848" y="1701385"/>
                <a:ext cx="701422" cy="114648"/>
              </a:xfrm>
              <a:custGeom>
                <a:avLst/>
                <a:gdLst/>
                <a:ahLst/>
                <a:cxnLst/>
                <a:rect l="l" t="t" r="r" b="b"/>
                <a:pathLst>
                  <a:path w="29232" h="4778" extrusionOk="0">
                    <a:moveTo>
                      <a:pt x="1" y="1"/>
                    </a:moveTo>
                    <a:lnTo>
                      <a:pt x="1" y="4777"/>
                    </a:lnTo>
                    <a:lnTo>
                      <a:pt x="29232" y="4777"/>
                    </a:lnTo>
                    <a:lnTo>
                      <a:pt x="2923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2"/>
              <p:cNvSpPr>
                <a:spLocks/>
              </p:cNvSpPr>
              <p:nvPr/>
            </p:nvSpPr>
            <p:spPr>
              <a:xfrm>
                <a:off x="560907" y="1701385"/>
                <a:ext cx="699886" cy="114648"/>
              </a:xfrm>
              <a:custGeom>
                <a:avLst/>
                <a:gdLst/>
                <a:ahLst/>
                <a:cxnLst/>
                <a:rect l="l" t="t" r="r" b="b"/>
                <a:pathLst>
                  <a:path w="29168" h="4778" extrusionOk="0">
                    <a:moveTo>
                      <a:pt x="0" y="1"/>
                    </a:moveTo>
                    <a:lnTo>
                      <a:pt x="0" y="4777"/>
                    </a:lnTo>
                    <a:lnTo>
                      <a:pt x="29167" y="4777"/>
                    </a:lnTo>
                    <a:lnTo>
                      <a:pt x="291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2"/>
              <p:cNvSpPr>
                <a:spLocks/>
              </p:cNvSpPr>
              <p:nvPr/>
            </p:nvSpPr>
            <p:spPr>
              <a:xfrm>
                <a:off x="-1540239" y="2988045"/>
                <a:ext cx="735039" cy="1488386"/>
              </a:xfrm>
              <a:custGeom>
                <a:avLst/>
                <a:gdLst/>
                <a:ahLst/>
                <a:cxnLst/>
                <a:rect l="l" t="t" r="r" b="b"/>
                <a:pathLst>
                  <a:path w="30633" h="62029" extrusionOk="0">
                    <a:moveTo>
                      <a:pt x="17705" y="42924"/>
                    </a:moveTo>
                    <a:lnTo>
                      <a:pt x="17705" y="60437"/>
                    </a:lnTo>
                    <a:lnTo>
                      <a:pt x="12928" y="60437"/>
                    </a:lnTo>
                    <a:lnTo>
                      <a:pt x="12928" y="42924"/>
                    </a:lnTo>
                    <a:close/>
                    <a:moveTo>
                      <a:pt x="15348" y="1"/>
                    </a:moveTo>
                    <a:cubicBezTo>
                      <a:pt x="7133" y="1"/>
                      <a:pt x="446" y="6496"/>
                      <a:pt x="192" y="14712"/>
                    </a:cubicBezTo>
                    <a:cubicBezTo>
                      <a:pt x="1" y="22927"/>
                      <a:pt x="6369" y="29741"/>
                      <a:pt x="14521" y="30187"/>
                    </a:cubicBezTo>
                    <a:lnTo>
                      <a:pt x="14521" y="41332"/>
                    </a:lnTo>
                    <a:lnTo>
                      <a:pt x="12164" y="41332"/>
                    </a:lnTo>
                    <a:cubicBezTo>
                      <a:pt x="11718" y="41332"/>
                      <a:pt x="11336" y="41714"/>
                      <a:pt x="11336" y="42159"/>
                    </a:cubicBezTo>
                    <a:lnTo>
                      <a:pt x="11336" y="61265"/>
                    </a:lnTo>
                    <a:cubicBezTo>
                      <a:pt x="11336" y="61710"/>
                      <a:pt x="11718" y="62029"/>
                      <a:pt x="12164" y="62029"/>
                    </a:cubicBezTo>
                    <a:lnTo>
                      <a:pt x="18533" y="62029"/>
                    </a:lnTo>
                    <a:cubicBezTo>
                      <a:pt x="18978" y="62029"/>
                      <a:pt x="19297" y="61710"/>
                      <a:pt x="19297" y="61265"/>
                    </a:cubicBezTo>
                    <a:lnTo>
                      <a:pt x="19297" y="42159"/>
                    </a:lnTo>
                    <a:cubicBezTo>
                      <a:pt x="19297" y="41714"/>
                      <a:pt x="18978" y="41332"/>
                      <a:pt x="18533" y="41332"/>
                    </a:cubicBezTo>
                    <a:lnTo>
                      <a:pt x="16113" y="41332"/>
                    </a:lnTo>
                    <a:lnTo>
                      <a:pt x="16113" y="30187"/>
                    </a:lnTo>
                    <a:cubicBezTo>
                      <a:pt x="24328" y="29741"/>
                      <a:pt x="30633" y="22927"/>
                      <a:pt x="30442" y="14712"/>
                    </a:cubicBezTo>
                    <a:cubicBezTo>
                      <a:pt x="30250" y="6496"/>
                      <a:pt x="23500" y="1"/>
                      <a:pt x="15348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2"/>
              <p:cNvSpPr>
                <a:spLocks/>
              </p:cNvSpPr>
              <p:nvPr/>
            </p:nvSpPr>
            <p:spPr>
              <a:xfrm>
                <a:off x="-1210164" y="4037850"/>
                <a:ext cx="76424" cy="382048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15922" extrusionOk="0">
                    <a:moveTo>
                      <a:pt x="0" y="1"/>
                    </a:moveTo>
                    <a:lnTo>
                      <a:pt x="0" y="15922"/>
                    </a:lnTo>
                    <a:lnTo>
                      <a:pt x="3185" y="15922"/>
                    </a:lnTo>
                    <a:lnTo>
                      <a:pt x="3185" y="1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2"/>
              <p:cNvSpPr>
                <a:spLocks/>
              </p:cNvSpPr>
              <p:nvPr/>
            </p:nvSpPr>
            <p:spPr>
              <a:xfrm>
                <a:off x="24523" y="394881"/>
                <a:ext cx="1228616" cy="426343"/>
              </a:xfrm>
              <a:custGeom>
                <a:avLst/>
                <a:gdLst/>
                <a:ahLst/>
                <a:cxnLst/>
                <a:rect l="l" t="t" r="r" b="b"/>
                <a:pathLst>
                  <a:path w="51203" h="17768" extrusionOk="0">
                    <a:moveTo>
                      <a:pt x="49611" y="1592"/>
                    </a:moveTo>
                    <a:lnTo>
                      <a:pt x="49611" y="16176"/>
                    </a:lnTo>
                    <a:lnTo>
                      <a:pt x="1593" y="16176"/>
                    </a:lnTo>
                    <a:lnTo>
                      <a:pt x="1593" y="1592"/>
                    </a:lnTo>
                    <a:close/>
                    <a:moveTo>
                      <a:pt x="1" y="0"/>
                    </a:moveTo>
                    <a:lnTo>
                      <a:pt x="1" y="17768"/>
                    </a:lnTo>
                    <a:lnTo>
                      <a:pt x="51203" y="17768"/>
                    </a:lnTo>
                    <a:lnTo>
                      <a:pt x="512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2"/>
              <p:cNvSpPr>
                <a:spLocks/>
              </p:cNvSpPr>
              <p:nvPr/>
            </p:nvSpPr>
            <p:spPr>
              <a:xfrm>
                <a:off x="2605497" y="99575"/>
                <a:ext cx="1101778" cy="368659"/>
              </a:xfrm>
              <a:custGeom>
                <a:avLst/>
                <a:gdLst/>
                <a:ahLst/>
                <a:cxnLst/>
                <a:rect l="l" t="t" r="r" b="b"/>
                <a:pathLst>
                  <a:path w="45917" h="15364" extrusionOk="0">
                    <a:moveTo>
                      <a:pt x="18787" y="1927"/>
                    </a:moveTo>
                    <a:lnTo>
                      <a:pt x="18787" y="1927"/>
                    </a:lnTo>
                    <a:cubicBezTo>
                      <a:pt x="15539" y="5557"/>
                      <a:pt x="18150" y="11288"/>
                      <a:pt x="22990" y="11288"/>
                    </a:cubicBezTo>
                    <a:cubicBezTo>
                      <a:pt x="27830" y="11288"/>
                      <a:pt x="30377" y="5557"/>
                      <a:pt x="27193" y="1927"/>
                    </a:cubicBezTo>
                    <a:lnTo>
                      <a:pt x="27193" y="1927"/>
                    </a:lnTo>
                    <a:cubicBezTo>
                      <a:pt x="27639" y="1990"/>
                      <a:pt x="28149" y="2054"/>
                      <a:pt x="28594" y="2118"/>
                    </a:cubicBezTo>
                    <a:cubicBezTo>
                      <a:pt x="31396" y="6512"/>
                      <a:pt x="28212" y="12307"/>
                      <a:pt x="22990" y="12307"/>
                    </a:cubicBezTo>
                    <a:cubicBezTo>
                      <a:pt x="17768" y="12307"/>
                      <a:pt x="14584" y="6512"/>
                      <a:pt x="17386" y="2118"/>
                    </a:cubicBezTo>
                    <a:cubicBezTo>
                      <a:pt x="17832" y="2054"/>
                      <a:pt x="18278" y="1990"/>
                      <a:pt x="18787" y="1927"/>
                    </a:cubicBezTo>
                    <a:close/>
                    <a:moveTo>
                      <a:pt x="30569" y="2500"/>
                    </a:moveTo>
                    <a:cubicBezTo>
                      <a:pt x="35026" y="3455"/>
                      <a:pt x="39293" y="5238"/>
                      <a:pt x="43114" y="7722"/>
                    </a:cubicBezTo>
                    <a:cubicBezTo>
                      <a:pt x="37641" y="11329"/>
                      <a:pt x="31317" y="13418"/>
                      <a:pt x="24736" y="13692"/>
                    </a:cubicBezTo>
                    <a:lnTo>
                      <a:pt x="24736" y="13692"/>
                    </a:lnTo>
                    <a:cubicBezTo>
                      <a:pt x="29704" y="12588"/>
                      <a:pt x="32491" y="7212"/>
                      <a:pt x="30569" y="2500"/>
                    </a:cubicBezTo>
                    <a:close/>
                    <a:moveTo>
                      <a:pt x="15348" y="2500"/>
                    </a:moveTo>
                    <a:lnTo>
                      <a:pt x="15348" y="2500"/>
                    </a:lnTo>
                    <a:cubicBezTo>
                      <a:pt x="13310" y="7340"/>
                      <a:pt x="16367" y="12880"/>
                      <a:pt x="21589" y="13772"/>
                    </a:cubicBezTo>
                    <a:cubicBezTo>
                      <a:pt x="14902" y="13517"/>
                      <a:pt x="8406" y="11415"/>
                      <a:pt x="2802" y="7722"/>
                    </a:cubicBezTo>
                    <a:cubicBezTo>
                      <a:pt x="6623" y="5174"/>
                      <a:pt x="10890" y="3455"/>
                      <a:pt x="15348" y="2500"/>
                    </a:cubicBezTo>
                    <a:close/>
                    <a:moveTo>
                      <a:pt x="22958" y="0"/>
                    </a:moveTo>
                    <a:cubicBezTo>
                      <a:pt x="22608" y="0"/>
                      <a:pt x="22258" y="48"/>
                      <a:pt x="21907" y="143"/>
                    </a:cubicBezTo>
                    <a:cubicBezTo>
                      <a:pt x="14393" y="334"/>
                      <a:pt x="7069" y="2754"/>
                      <a:pt x="892" y="7085"/>
                    </a:cubicBezTo>
                    <a:lnTo>
                      <a:pt x="0" y="7722"/>
                    </a:lnTo>
                    <a:lnTo>
                      <a:pt x="892" y="8359"/>
                    </a:lnTo>
                    <a:cubicBezTo>
                      <a:pt x="7388" y="12944"/>
                      <a:pt x="15030" y="15364"/>
                      <a:pt x="22926" y="15364"/>
                    </a:cubicBezTo>
                    <a:cubicBezTo>
                      <a:pt x="30823" y="15364"/>
                      <a:pt x="38529" y="12944"/>
                      <a:pt x="44961" y="8359"/>
                    </a:cubicBezTo>
                    <a:lnTo>
                      <a:pt x="45916" y="7722"/>
                    </a:lnTo>
                    <a:lnTo>
                      <a:pt x="44961" y="7085"/>
                    </a:lnTo>
                    <a:cubicBezTo>
                      <a:pt x="38847" y="2754"/>
                      <a:pt x="31524" y="334"/>
                      <a:pt x="24009" y="143"/>
                    </a:cubicBezTo>
                    <a:cubicBezTo>
                      <a:pt x="23659" y="48"/>
                      <a:pt x="23309" y="0"/>
                      <a:pt x="229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2"/>
              <p:cNvSpPr>
                <a:spLocks/>
              </p:cNvSpPr>
              <p:nvPr/>
            </p:nvSpPr>
            <p:spPr>
              <a:xfrm>
                <a:off x="-742573" y="2272898"/>
                <a:ext cx="233831" cy="200046"/>
              </a:xfrm>
              <a:custGeom>
                <a:avLst/>
                <a:gdLst/>
                <a:ahLst/>
                <a:cxnLst/>
                <a:rect l="l" t="t" r="r" b="b"/>
                <a:pathLst>
                  <a:path w="9745" h="8337" extrusionOk="0">
                    <a:moveTo>
                      <a:pt x="5559" y="1576"/>
                    </a:moveTo>
                    <a:cubicBezTo>
                      <a:pt x="6878" y="1576"/>
                      <a:pt x="8152" y="2615"/>
                      <a:pt x="8152" y="4204"/>
                    </a:cubicBezTo>
                    <a:cubicBezTo>
                      <a:pt x="8152" y="5605"/>
                      <a:pt x="7006" y="6751"/>
                      <a:pt x="5541" y="6751"/>
                    </a:cubicBezTo>
                    <a:cubicBezTo>
                      <a:pt x="3248" y="6751"/>
                      <a:pt x="2102" y="3949"/>
                      <a:pt x="3758" y="2357"/>
                    </a:cubicBezTo>
                    <a:cubicBezTo>
                      <a:pt x="4276" y="1818"/>
                      <a:pt x="4923" y="1576"/>
                      <a:pt x="5559" y="1576"/>
                    </a:cubicBezTo>
                    <a:close/>
                    <a:moveTo>
                      <a:pt x="5541" y="1"/>
                    </a:moveTo>
                    <a:cubicBezTo>
                      <a:pt x="1847" y="1"/>
                      <a:pt x="1" y="4458"/>
                      <a:pt x="2612" y="7070"/>
                    </a:cubicBezTo>
                    <a:cubicBezTo>
                      <a:pt x="3467" y="7945"/>
                      <a:pt x="4527" y="8336"/>
                      <a:pt x="5566" y="8336"/>
                    </a:cubicBezTo>
                    <a:cubicBezTo>
                      <a:pt x="7699" y="8336"/>
                      <a:pt x="9744" y="6688"/>
                      <a:pt x="9744" y="4204"/>
                    </a:cubicBezTo>
                    <a:cubicBezTo>
                      <a:pt x="9744" y="1847"/>
                      <a:pt x="7897" y="1"/>
                      <a:pt x="5541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2"/>
              <p:cNvSpPr>
                <a:spLocks/>
              </p:cNvSpPr>
              <p:nvPr/>
            </p:nvSpPr>
            <p:spPr>
              <a:xfrm>
                <a:off x="2385439" y="1418388"/>
                <a:ext cx="233831" cy="200502"/>
              </a:xfrm>
              <a:custGeom>
                <a:avLst/>
                <a:gdLst/>
                <a:ahLst/>
                <a:cxnLst/>
                <a:rect l="l" t="t" r="r" b="b"/>
                <a:pathLst>
                  <a:path w="9745" h="8356" extrusionOk="0">
                    <a:moveTo>
                      <a:pt x="4034" y="1603"/>
                    </a:moveTo>
                    <a:cubicBezTo>
                      <a:pt x="4070" y="1603"/>
                      <a:pt x="4105" y="1604"/>
                      <a:pt x="4140" y="1605"/>
                    </a:cubicBezTo>
                    <a:cubicBezTo>
                      <a:pt x="6433" y="1605"/>
                      <a:pt x="7579" y="4344"/>
                      <a:pt x="5987" y="6000"/>
                    </a:cubicBezTo>
                    <a:cubicBezTo>
                      <a:pt x="5456" y="6531"/>
                      <a:pt x="4813" y="6767"/>
                      <a:pt x="4185" y="6767"/>
                    </a:cubicBezTo>
                    <a:cubicBezTo>
                      <a:pt x="2856" y="6767"/>
                      <a:pt x="1593" y="5710"/>
                      <a:pt x="1593" y="4153"/>
                    </a:cubicBezTo>
                    <a:cubicBezTo>
                      <a:pt x="1593" y="2787"/>
                      <a:pt x="2682" y="1603"/>
                      <a:pt x="4034" y="1603"/>
                    </a:cubicBezTo>
                    <a:close/>
                    <a:moveTo>
                      <a:pt x="4189" y="0"/>
                    </a:moveTo>
                    <a:cubicBezTo>
                      <a:pt x="2041" y="0"/>
                      <a:pt x="1" y="1654"/>
                      <a:pt x="1" y="4153"/>
                    </a:cubicBezTo>
                    <a:cubicBezTo>
                      <a:pt x="1" y="6509"/>
                      <a:pt x="1848" y="8356"/>
                      <a:pt x="4140" y="8356"/>
                    </a:cubicBezTo>
                    <a:cubicBezTo>
                      <a:pt x="7898" y="8356"/>
                      <a:pt x="9744" y="3834"/>
                      <a:pt x="7133" y="1223"/>
                    </a:cubicBezTo>
                    <a:cubicBezTo>
                      <a:pt x="6268" y="379"/>
                      <a:pt x="5216" y="0"/>
                      <a:pt x="41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2"/>
              <p:cNvSpPr>
                <a:spLocks/>
              </p:cNvSpPr>
              <p:nvPr/>
            </p:nvSpPr>
            <p:spPr>
              <a:xfrm>
                <a:off x="3338976" y="2473808"/>
                <a:ext cx="189513" cy="161270"/>
              </a:xfrm>
              <a:custGeom>
                <a:avLst/>
                <a:gdLst/>
                <a:ahLst/>
                <a:cxnLst/>
                <a:rect l="l" t="t" r="r" b="b"/>
                <a:pathLst>
                  <a:path w="7898" h="6721" extrusionOk="0">
                    <a:moveTo>
                      <a:pt x="4472" y="0"/>
                    </a:moveTo>
                    <a:cubicBezTo>
                      <a:pt x="3635" y="0"/>
                      <a:pt x="2785" y="307"/>
                      <a:pt x="2102" y="989"/>
                    </a:cubicBezTo>
                    <a:cubicBezTo>
                      <a:pt x="1" y="3091"/>
                      <a:pt x="1465" y="6721"/>
                      <a:pt x="4522" y="6721"/>
                    </a:cubicBezTo>
                    <a:cubicBezTo>
                      <a:pt x="6369" y="6721"/>
                      <a:pt x="7897" y="5256"/>
                      <a:pt x="7897" y="3345"/>
                    </a:cubicBezTo>
                    <a:cubicBezTo>
                      <a:pt x="7897" y="1324"/>
                      <a:pt x="6213" y="0"/>
                      <a:pt x="4472" y="0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2"/>
              <p:cNvSpPr>
                <a:spLocks/>
              </p:cNvSpPr>
              <p:nvPr/>
            </p:nvSpPr>
            <p:spPr>
              <a:xfrm>
                <a:off x="742741" y="4509280"/>
                <a:ext cx="189513" cy="162758"/>
              </a:xfrm>
              <a:custGeom>
                <a:avLst/>
                <a:gdLst/>
                <a:ahLst/>
                <a:cxnLst/>
                <a:rect l="l" t="t" r="r" b="b"/>
                <a:pathLst>
                  <a:path w="7898" h="6783" extrusionOk="0">
                    <a:moveTo>
                      <a:pt x="4464" y="0"/>
                    </a:moveTo>
                    <a:cubicBezTo>
                      <a:pt x="3629" y="0"/>
                      <a:pt x="2782" y="307"/>
                      <a:pt x="2102" y="987"/>
                    </a:cubicBezTo>
                    <a:cubicBezTo>
                      <a:pt x="0" y="3089"/>
                      <a:pt x="1465" y="6782"/>
                      <a:pt x="4522" y="6782"/>
                    </a:cubicBezTo>
                    <a:cubicBezTo>
                      <a:pt x="6369" y="6782"/>
                      <a:pt x="7897" y="5254"/>
                      <a:pt x="7897" y="3407"/>
                    </a:cubicBezTo>
                    <a:cubicBezTo>
                      <a:pt x="7897" y="1340"/>
                      <a:pt x="6207" y="0"/>
                      <a:pt x="44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2"/>
              <p:cNvSpPr>
                <a:spLocks/>
              </p:cNvSpPr>
              <p:nvPr/>
            </p:nvSpPr>
            <p:spPr>
              <a:xfrm>
                <a:off x="3910489" y="755070"/>
                <a:ext cx="187977" cy="162422"/>
              </a:xfrm>
              <a:custGeom>
                <a:avLst/>
                <a:gdLst/>
                <a:ahLst/>
                <a:cxnLst/>
                <a:rect l="l" t="t" r="r" b="b"/>
                <a:pathLst>
                  <a:path w="7834" h="6769" extrusionOk="0">
                    <a:moveTo>
                      <a:pt x="4420" y="0"/>
                    </a:moveTo>
                    <a:cubicBezTo>
                      <a:pt x="3604" y="0"/>
                      <a:pt x="2774" y="301"/>
                      <a:pt x="2102" y="974"/>
                    </a:cubicBezTo>
                    <a:cubicBezTo>
                      <a:pt x="0" y="3139"/>
                      <a:pt x="1465" y="6769"/>
                      <a:pt x="4458" y="6769"/>
                    </a:cubicBezTo>
                    <a:cubicBezTo>
                      <a:pt x="6369" y="6769"/>
                      <a:pt x="7833" y="5241"/>
                      <a:pt x="7833" y="3394"/>
                    </a:cubicBezTo>
                    <a:cubicBezTo>
                      <a:pt x="7833" y="1358"/>
                      <a:pt x="6155" y="0"/>
                      <a:pt x="44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2"/>
              <p:cNvSpPr>
                <a:spLocks/>
              </p:cNvSpPr>
              <p:nvPr/>
            </p:nvSpPr>
            <p:spPr>
              <a:xfrm>
                <a:off x="1221034" y="4212030"/>
                <a:ext cx="276182" cy="199518"/>
              </a:xfrm>
              <a:custGeom>
                <a:avLst/>
                <a:gdLst/>
                <a:ahLst/>
                <a:cxnLst/>
                <a:rect l="l" t="t" r="r" b="b"/>
                <a:pathLst>
                  <a:path w="11510" h="8315" extrusionOk="0">
                    <a:moveTo>
                      <a:pt x="6004" y="1555"/>
                    </a:moveTo>
                    <a:cubicBezTo>
                      <a:pt x="7334" y="1555"/>
                      <a:pt x="8598" y="2583"/>
                      <a:pt x="8598" y="4141"/>
                    </a:cubicBezTo>
                    <a:cubicBezTo>
                      <a:pt x="8598" y="5542"/>
                      <a:pt x="7452" y="6688"/>
                      <a:pt x="6051" y="6752"/>
                    </a:cubicBezTo>
                    <a:cubicBezTo>
                      <a:pt x="3758" y="6752"/>
                      <a:pt x="2612" y="3950"/>
                      <a:pt x="4204" y="2294"/>
                    </a:cubicBezTo>
                    <a:cubicBezTo>
                      <a:pt x="4734" y="1784"/>
                      <a:pt x="5377" y="1555"/>
                      <a:pt x="6004" y="1555"/>
                    </a:cubicBezTo>
                    <a:close/>
                    <a:moveTo>
                      <a:pt x="6130" y="1"/>
                    </a:moveTo>
                    <a:cubicBezTo>
                      <a:pt x="6104" y="1"/>
                      <a:pt x="6077" y="1"/>
                      <a:pt x="6051" y="2"/>
                    </a:cubicBezTo>
                    <a:cubicBezTo>
                      <a:pt x="4013" y="2"/>
                      <a:pt x="2293" y="1403"/>
                      <a:pt x="1975" y="3377"/>
                    </a:cubicBezTo>
                    <a:lnTo>
                      <a:pt x="1083" y="3377"/>
                    </a:lnTo>
                    <a:cubicBezTo>
                      <a:pt x="1" y="3377"/>
                      <a:pt x="1" y="4969"/>
                      <a:pt x="1083" y="4969"/>
                    </a:cubicBezTo>
                    <a:lnTo>
                      <a:pt x="1975" y="4969"/>
                    </a:lnTo>
                    <a:cubicBezTo>
                      <a:pt x="2367" y="7090"/>
                      <a:pt x="4189" y="8314"/>
                      <a:pt x="6051" y="8314"/>
                    </a:cubicBezTo>
                    <a:cubicBezTo>
                      <a:pt x="7208" y="8314"/>
                      <a:pt x="8380" y="7841"/>
                      <a:pt x="9235" y="6816"/>
                    </a:cubicBezTo>
                    <a:cubicBezTo>
                      <a:pt x="11510" y="4098"/>
                      <a:pt x="9583" y="1"/>
                      <a:pt x="61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2"/>
              <p:cNvSpPr>
                <a:spLocks/>
              </p:cNvSpPr>
              <p:nvPr/>
            </p:nvSpPr>
            <p:spPr>
              <a:xfrm>
                <a:off x="-707421" y="2509753"/>
                <a:ext cx="195607" cy="1401284"/>
              </a:xfrm>
              <a:custGeom>
                <a:avLst/>
                <a:gdLst/>
                <a:ahLst/>
                <a:cxnLst/>
                <a:rect l="l" t="t" r="r" b="b"/>
                <a:pathLst>
                  <a:path w="8152" h="58399" extrusionOk="0">
                    <a:moveTo>
                      <a:pt x="5859" y="13438"/>
                    </a:moveTo>
                    <a:lnTo>
                      <a:pt x="6369" y="20634"/>
                    </a:lnTo>
                    <a:lnTo>
                      <a:pt x="1783" y="20634"/>
                    </a:lnTo>
                    <a:lnTo>
                      <a:pt x="2293" y="13438"/>
                    </a:lnTo>
                    <a:close/>
                    <a:moveTo>
                      <a:pt x="4076" y="1"/>
                    </a:moveTo>
                    <a:lnTo>
                      <a:pt x="3376" y="1593"/>
                    </a:lnTo>
                    <a:cubicBezTo>
                      <a:pt x="2611" y="3312"/>
                      <a:pt x="0" y="8980"/>
                      <a:pt x="0" y="10254"/>
                    </a:cubicBezTo>
                    <a:cubicBezTo>
                      <a:pt x="64" y="11082"/>
                      <a:pt x="319" y="11909"/>
                      <a:pt x="765" y="12610"/>
                    </a:cubicBezTo>
                    <a:lnTo>
                      <a:pt x="191" y="20634"/>
                    </a:lnTo>
                    <a:lnTo>
                      <a:pt x="128" y="20634"/>
                    </a:lnTo>
                    <a:lnTo>
                      <a:pt x="128" y="21462"/>
                    </a:lnTo>
                    <a:lnTo>
                      <a:pt x="64" y="22226"/>
                    </a:lnTo>
                    <a:lnTo>
                      <a:pt x="128" y="22226"/>
                    </a:lnTo>
                    <a:lnTo>
                      <a:pt x="765" y="58399"/>
                    </a:lnTo>
                    <a:lnTo>
                      <a:pt x="7388" y="58399"/>
                    </a:lnTo>
                    <a:lnTo>
                      <a:pt x="8025" y="22163"/>
                    </a:lnTo>
                    <a:lnTo>
                      <a:pt x="8088" y="22163"/>
                    </a:lnTo>
                    <a:lnTo>
                      <a:pt x="8025" y="21398"/>
                    </a:lnTo>
                    <a:lnTo>
                      <a:pt x="8025" y="20571"/>
                    </a:lnTo>
                    <a:lnTo>
                      <a:pt x="7961" y="20571"/>
                    </a:lnTo>
                    <a:lnTo>
                      <a:pt x="7388" y="12546"/>
                    </a:lnTo>
                    <a:cubicBezTo>
                      <a:pt x="7833" y="11846"/>
                      <a:pt x="8088" y="11018"/>
                      <a:pt x="8152" y="10254"/>
                    </a:cubicBezTo>
                    <a:cubicBezTo>
                      <a:pt x="8152" y="8980"/>
                      <a:pt x="5605" y="3312"/>
                      <a:pt x="4840" y="1593"/>
                    </a:cubicBezTo>
                    <a:lnTo>
                      <a:pt x="4076" y="1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2"/>
              <p:cNvSpPr>
                <a:spLocks/>
              </p:cNvSpPr>
              <p:nvPr/>
            </p:nvSpPr>
            <p:spPr>
              <a:xfrm>
                <a:off x="3578878" y="1713623"/>
                <a:ext cx="779358" cy="716707"/>
              </a:xfrm>
              <a:custGeom>
                <a:avLst/>
                <a:gdLst/>
                <a:ahLst/>
                <a:cxnLst/>
                <a:rect l="l" t="t" r="r" b="b"/>
                <a:pathLst>
                  <a:path w="32480" h="29869" extrusionOk="0">
                    <a:moveTo>
                      <a:pt x="27258" y="1592"/>
                    </a:moveTo>
                    <a:cubicBezTo>
                      <a:pt x="29232" y="1592"/>
                      <a:pt x="30888" y="3248"/>
                      <a:pt x="30888" y="5222"/>
                    </a:cubicBezTo>
                    <a:lnTo>
                      <a:pt x="30888" y="16112"/>
                    </a:lnTo>
                    <a:cubicBezTo>
                      <a:pt x="30888" y="18086"/>
                      <a:pt x="29232" y="19679"/>
                      <a:pt x="27258" y="19679"/>
                    </a:cubicBezTo>
                    <a:lnTo>
                      <a:pt x="24328" y="19679"/>
                    </a:lnTo>
                    <a:lnTo>
                      <a:pt x="18151" y="25856"/>
                    </a:lnTo>
                    <a:lnTo>
                      <a:pt x="18406" y="19679"/>
                    </a:lnTo>
                    <a:lnTo>
                      <a:pt x="5223" y="19679"/>
                    </a:lnTo>
                    <a:cubicBezTo>
                      <a:pt x="3249" y="19679"/>
                      <a:pt x="1593" y="18086"/>
                      <a:pt x="1593" y="16112"/>
                    </a:cubicBezTo>
                    <a:lnTo>
                      <a:pt x="1593" y="5222"/>
                    </a:lnTo>
                    <a:cubicBezTo>
                      <a:pt x="1593" y="3248"/>
                      <a:pt x="3249" y="1592"/>
                      <a:pt x="5223" y="1592"/>
                    </a:cubicBezTo>
                    <a:close/>
                    <a:moveTo>
                      <a:pt x="5223" y="0"/>
                    </a:moveTo>
                    <a:cubicBezTo>
                      <a:pt x="2357" y="0"/>
                      <a:pt x="1" y="2357"/>
                      <a:pt x="1" y="5222"/>
                    </a:cubicBezTo>
                    <a:lnTo>
                      <a:pt x="1" y="16112"/>
                    </a:lnTo>
                    <a:cubicBezTo>
                      <a:pt x="1" y="18978"/>
                      <a:pt x="2357" y="21271"/>
                      <a:pt x="5223" y="21271"/>
                    </a:cubicBezTo>
                    <a:lnTo>
                      <a:pt x="16750" y="21271"/>
                    </a:lnTo>
                    <a:lnTo>
                      <a:pt x="16431" y="29868"/>
                    </a:lnTo>
                    <a:lnTo>
                      <a:pt x="25029" y="21271"/>
                    </a:lnTo>
                    <a:lnTo>
                      <a:pt x="27258" y="21271"/>
                    </a:lnTo>
                    <a:cubicBezTo>
                      <a:pt x="30187" y="21271"/>
                      <a:pt x="32480" y="18978"/>
                      <a:pt x="32480" y="16112"/>
                    </a:cubicBezTo>
                    <a:lnTo>
                      <a:pt x="32480" y="5222"/>
                    </a:lnTo>
                    <a:cubicBezTo>
                      <a:pt x="32480" y="2357"/>
                      <a:pt x="30123" y="0"/>
                      <a:pt x="27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2"/>
              <p:cNvSpPr>
                <a:spLocks/>
              </p:cNvSpPr>
              <p:nvPr/>
            </p:nvSpPr>
            <p:spPr>
              <a:xfrm>
                <a:off x="-1387439" y="827319"/>
                <a:ext cx="932182" cy="716707"/>
              </a:xfrm>
              <a:custGeom>
                <a:avLst/>
                <a:gdLst/>
                <a:ahLst/>
                <a:cxnLst/>
                <a:rect l="l" t="t" r="r" b="b"/>
                <a:pathLst>
                  <a:path w="38849" h="29869" extrusionOk="0">
                    <a:moveTo>
                      <a:pt x="33626" y="1593"/>
                    </a:moveTo>
                    <a:cubicBezTo>
                      <a:pt x="35600" y="1593"/>
                      <a:pt x="37256" y="3248"/>
                      <a:pt x="37256" y="5223"/>
                    </a:cubicBezTo>
                    <a:lnTo>
                      <a:pt x="37256" y="16113"/>
                    </a:lnTo>
                    <a:cubicBezTo>
                      <a:pt x="37256" y="18087"/>
                      <a:pt x="35600" y="19679"/>
                      <a:pt x="33626" y="19743"/>
                    </a:cubicBezTo>
                    <a:lnTo>
                      <a:pt x="30697" y="19743"/>
                    </a:lnTo>
                    <a:lnTo>
                      <a:pt x="24519" y="25856"/>
                    </a:lnTo>
                    <a:lnTo>
                      <a:pt x="24774" y="19679"/>
                    </a:lnTo>
                    <a:lnTo>
                      <a:pt x="5223" y="19679"/>
                    </a:lnTo>
                    <a:cubicBezTo>
                      <a:pt x="3249" y="19679"/>
                      <a:pt x="1593" y="18087"/>
                      <a:pt x="1593" y="16113"/>
                    </a:cubicBezTo>
                    <a:lnTo>
                      <a:pt x="1593" y="5223"/>
                    </a:lnTo>
                    <a:cubicBezTo>
                      <a:pt x="1593" y="3248"/>
                      <a:pt x="3249" y="1593"/>
                      <a:pt x="5223" y="1593"/>
                    </a:cubicBezTo>
                    <a:close/>
                    <a:moveTo>
                      <a:pt x="5223" y="1"/>
                    </a:moveTo>
                    <a:cubicBezTo>
                      <a:pt x="2357" y="1"/>
                      <a:pt x="1" y="2357"/>
                      <a:pt x="1" y="5223"/>
                    </a:cubicBezTo>
                    <a:lnTo>
                      <a:pt x="1" y="16113"/>
                    </a:lnTo>
                    <a:cubicBezTo>
                      <a:pt x="1" y="18978"/>
                      <a:pt x="2357" y="21335"/>
                      <a:pt x="5223" y="21335"/>
                    </a:cubicBezTo>
                    <a:lnTo>
                      <a:pt x="23118" y="21335"/>
                    </a:lnTo>
                    <a:lnTo>
                      <a:pt x="22800" y="29868"/>
                    </a:lnTo>
                    <a:lnTo>
                      <a:pt x="31397" y="21335"/>
                    </a:lnTo>
                    <a:lnTo>
                      <a:pt x="33626" y="21335"/>
                    </a:lnTo>
                    <a:cubicBezTo>
                      <a:pt x="36556" y="21271"/>
                      <a:pt x="38848" y="18978"/>
                      <a:pt x="38848" y="16113"/>
                    </a:cubicBezTo>
                    <a:lnTo>
                      <a:pt x="38848" y="5223"/>
                    </a:lnTo>
                    <a:cubicBezTo>
                      <a:pt x="38848" y="2357"/>
                      <a:pt x="36556" y="1"/>
                      <a:pt x="33626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2"/>
              <p:cNvSpPr>
                <a:spLocks/>
              </p:cNvSpPr>
              <p:nvPr/>
            </p:nvSpPr>
            <p:spPr>
              <a:xfrm>
                <a:off x="3328274" y="2971248"/>
                <a:ext cx="236879" cy="1473101"/>
              </a:xfrm>
              <a:custGeom>
                <a:avLst/>
                <a:gdLst/>
                <a:ahLst/>
                <a:cxnLst/>
                <a:rect l="l" t="t" r="r" b="b"/>
                <a:pathLst>
                  <a:path w="9872" h="61392" extrusionOk="0">
                    <a:moveTo>
                      <a:pt x="6751" y="16431"/>
                    </a:moveTo>
                    <a:lnTo>
                      <a:pt x="7261" y="23563"/>
                    </a:lnTo>
                    <a:lnTo>
                      <a:pt x="2675" y="23563"/>
                    </a:lnTo>
                    <a:lnTo>
                      <a:pt x="3121" y="16431"/>
                    </a:lnTo>
                    <a:close/>
                    <a:moveTo>
                      <a:pt x="4522" y="0"/>
                    </a:moveTo>
                    <a:cubicBezTo>
                      <a:pt x="3312" y="2229"/>
                      <a:pt x="1" y="8661"/>
                      <a:pt x="1" y="10890"/>
                    </a:cubicBezTo>
                    <a:cubicBezTo>
                      <a:pt x="1" y="12482"/>
                      <a:pt x="765" y="13947"/>
                      <a:pt x="1975" y="14902"/>
                    </a:cubicBezTo>
                    <a:lnTo>
                      <a:pt x="1657" y="14902"/>
                    </a:lnTo>
                    <a:lnTo>
                      <a:pt x="1020" y="23627"/>
                    </a:lnTo>
                    <a:lnTo>
                      <a:pt x="956" y="23627"/>
                    </a:lnTo>
                    <a:lnTo>
                      <a:pt x="956" y="24455"/>
                    </a:lnTo>
                    <a:lnTo>
                      <a:pt x="956" y="25219"/>
                    </a:lnTo>
                    <a:lnTo>
                      <a:pt x="1020" y="25219"/>
                    </a:lnTo>
                    <a:lnTo>
                      <a:pt x="1593" y="61391"/>
                    </a:lnTo>
                    <a:lnTo>
                      <a:pt x="8216" y="61391"/>
                    </a:lnTo>
                    <a:lnTo>
                      <a:pt x="8853" y="25219"/>
                    </a:lnTo>
                    <a:lnTo>
                      <a:pt x="8916" y="25219"/>
                    </a:lnTo>
                    <a:lnTo>
                      <a:pt x="8853" y="24455"/>
                    </a:lnTo>
                    <a:lnTo>
                      <a:pt x="8853" y="23627"/>
                    </a:lnTo>
                    <a:lnTo>
                      <a:pt x="8789" y="23627"/>
                    </a:lnTo>
                    <a:lnTo>
                      <a:pt x="8216" y="14902"/>
                    </a:lnTo>
                    <a:lnTo>
                      <a:pt x="7834" y="14902"/>
                    </a:lnTo>
                    <a:cubicBezTo>
                      <a:pt x="9108" y="13947"/>
                      <a:pt x="9872" y="12482"/>
                      <a:pt x="9872" y="10890"/>
                    </a:cubicBezTo>
                    <a:cubicBezTo>
                      <a:pt x="9872" y="8661"/>
                      <a:pt x="6560" y="2229"/>
                      <a:pt x="5350" y="0"/>
                    </a:cubicBezTo>
                    <a:lnTo>
                      <a:pt x="5350" y="9553"/>
                    </a:lnTo>
                    <a:cubicBezTo>
                      <a:pt x="7261" y="10062"/>
                      <a:pt x="6879" y="12801"/>
                      <a:pt x="4904" y="12801"/>
                    </a:cubicBezTo>
                    <a:cubicBezTo>
                      <a:pt x="2994" y="12801"/>
                      <a:pt x="2612" y="10062"/>
                      <a:pt x="4522" y="9553"/>
                    </a:cubicBezTo>
                    <a:lnTo>
                      <a:pt x="45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2"/>
              <p:cNvSpPr>
                <a:spLocks/>
              </p:cNvSpPr>
              <p:nvPr/>
            </p:nvSpPr>
            <p:spPr>
              <a:xfrm>
                <a:off x="3759681" y="2919947"/>
                <a:ext cx="126382" cy="71193"/>
              </a:xfrm>
              <a:custGeom>
                <a:avLst/>
                <a:gdLst/>
                <a:ahLst/>
                <a:cxnLst/>
                <a:rect l="l" t="t" r="r" b="b"/>
                <a:pathLst>
                  <a:path w="5267" h="2967" extrusionOk="0">
                    <a:moveTo>
                      <a:pt x="1179" y="1"/>
                    </a:moveTo>
                    <a:cubicBezTo>
                      <a:pt x="396" y="1"/>
                      <a:pt x="0" y="1235"/>
                      <a:pt x="936" y="1565"/>
                    </a:cubicBezTo>
                    <a:cubicBezTo>
                      <a:pt x="1891" y="1947"/>
                      <a:pt x="2846" y="2329"/>
                      <a:pt x="3802" y="2839"/>
                    </a:cubicBezTo>
                    <a:cubicBezTo>
                      <a:pt x="3865" y="2902"/>
                      <a:pt x="3993" y="2966"/>
                      <a:pt x="4120" y="2966"/>
                    </a:cubicBezTo>
                    <a:cubicBezTo>
                      <a:pt x="4948" y="2966"/>
                      <a:pt x="5266" y="1820"/>
                      <a:pt x="4502" y="1438"/>
                    </a:cubicBezTo>
                    <a:cubicBezTo>
                      <a:pt x="3547" y="928"/>
                      <a:pt x="2528" y="482"/>
                      <a:pt x="1573" y="100"/>
                    </a:cubicBezTo>
                    <a:cubicBezTo>
                      <a:pt x="1434" y="31"/>
                      <a:pt x="1302" y="1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2"/>
              <p:cNvSpPr>
                <a:spLocks/>
              </p:cNvSpPr>
              <p:nvPr/>
            </p:nvSpPr>
            <p:spPr>
              <a:xfrm>
                <a:off x="4206947" y="3632911"/>
                <a:ext cx="151288" cy="169645"/>
              </a:xfrm>
              <a:custGeom>
                <a:avLst/>
                <a:gdLst/>
                <a:ahLst/>
                <a:cxnLst/>
                <a:rect l="l" t="t" r="r" b="b"/>
                <a:pathLst>
                  <a:path w="6305" h="7070" extrusionOk="0">
                    <a:moveTo>
                      <a:pt x="3121" y="0"/>
                    </a:moveTo>
                    <a:cubicBezTo>
                      <a:pt x="2675" y="0"/>
                      <a:pt x="2293" y="319"/>
                      <a:pt x="2293" y="765"/>
                    </a:cubicBezTo>
                    <a:lnTo>
                      <a:pt x="0" y="765"/>
                    </a:lnTo>
                    <a:lnTo>
                      <a:pt x="0" y="7069"/>
                    </a:lnTo>
                    <a:lnTo>
                      <a:pt x="6305" y="7069"/>
                    </a:lnTo>
                    <a:lnTo>
                      <a:pt x="6305" y="828"/>
                    </a:lnTo>
                    <a:lnTo>
                      <a:pt x="3885" y="828"/>
                    </a:lnTo>
                    <a:lnTo>
                      <a:pt x="3885" y="765"/>
                    </a:lnTo>
                    <a:cubicBezTo>
                      <a:pt x="3885" y="319"/>
                      <a:pt x="3566" y="0"/>
                      <a:pt x="31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2"/>
              <p:cNvSpPr>
                <a:spLocks/>
              </p:cNvSpPr>
              <p:nvPr/>
            </p:nvSpPr>
            <p:spPr>
              <a:xfrm>
                <a:off x="3902835" y="2990972"/>
                <a:ext cx="301065" cy="314934"/>
              </a:xfrm>
              <a:custGeom>
                <a:avLst/>
                <a:gdLst/>
                <a:ahLst/>
                <a:cxnLst/>
                <a:rect l="l" t="t" r="r" b="b"/>
                <a:pathLst>
                  <a:path w="12547" h="13125" extrusionOk="0">
                    <a:moveTo>
                      <a:pt x="920" y="1"/>
                    </a:moveTo>
                    <a:cubicBezTo>
                      <a:pt x="664" y="1"/>
                      <a:pt x="420" y="141"/>
                      <a:pt x="256" y="388"/>
                    </a:cubicBezTo>
                    <a:cubicBezTo>
                      <a:pt x="1" y="707"/>
                      <a:pt x="128" y="1216"/>
                      <a:pt x="510" y="1471"/>
                    </a:cubicBezTo>
                    <a:cubicBezTo>
                      <a:pt x="1338" y="2044"/>
                      <a:pt x="2166" y="2617"/>
                      <a:pt x="2994" y="3318"/>
                    </a:cubicBezTo>
                    <a:cubicBezTo>
                      <a:pt x="3121" y="3381"/>
                      <a:pt x="3312" y="3445"/>
                      <a:pt x="3504" y="3445"/>
                    </a:cubicBezTo>
                    <a:lnTo>
                      <a:pt x="3567" y="3445"/>
                    </a:lnTo>
                    <a:lnTo>
                      <a:pt x="3567" y="9049"/>
                    </a:lnTo>
                    <a:lnTo>
                      <a:pt x="9490" y="9049"/>
                    </a:lnTo>
                    <a:cubicBezTo>
                      <a:pt x="9171" y="9304"/>
                      <a:pt x="9108" y="9750"/>
                      <a:pt x="9299" y="10068"/>
                    </a:cubicBezTo>
                    <a:cubicBezTo>
                      <a:pt x="9936" y="10960"/>
                      <a:pt x="10445" y="11851"/>
                      <a:pt x="10955" y="12743"/>
                    </a:cubicBezTo>
                    <a:cubicBezTo>
                      <a:pt x="11082" y="12998"/>
                      <a:pt x="11337" y="13125"/>
                      <a:pt x="11655" y="13125"/>
                    </a:cubicBezTo>
                    <a:cubicBezTo>
                      <a:pt x="11782" y="13125"/>
                      <a:pt x="11910" y="13125"/>
                      <a:pt x="12037" y="12998"/>
                    </a:cubicBezTo>
                    <a:cubicBezTo>
                      <a:pt x="12419" y="12807"/>
                      <a:pt x="12547" y="12361"/>
                      <a:pt x="12356" y="11915"/>
                    </a:cubicBezTo>
                    <a:cubicBezTo>
                      <a:pt x="11846" y="11023"/>
                      <a:pt x="11273" y="10068"/>
                      <a:pt x="10636" y="9177"/>
                    </a:cubicBezTo>
                    <a:cubicBezTo>
                      <a:pt x="10445" y="8922"/>
                      <a:pt x="10190" y="8858"/>
                      <a:pt x="9872" y="8858"/>
                    </a:cubicBezTo>
                    <a:lnTo>
                      <a:pt x="9872" y="2744"/>
                    </a:lnTo>
                    <a:lnTo>
                      <a:pt x="4268" y="2744"/>
                    </a:lnTo>
                    <a:cubicBezTo>
                      <a:pt x="4268" y="2490"/>
                      <a:pt x="4204" y="2235"/>
                      <a:pt x="4013" y="2044"/>
                    </a:cubicBezTo>
                    <a:cubicBezTo>
                      <a:pt x="3121" y="1407"/>
                      <a:pt x="2230" y="707"/>
                      <a:pt x="1338" y="133"/>
                    </a:cubicBezTo>
                    <a:cubicBezTo>
                      <a:pt x="1203" y="43"/>
                      <a:pt x="1060" y="1"/>
                      <a:pt x="9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2"/>
              <p:cNvSpPr>
                <a:spLocks/>
              </p:cNvSpPr>
              <p:nvPr/>
            </p:nvSpPr>
            <p:spPr>
              <a:xfrm>
                <a:off x="3358844" y="2801628"/>
                <a:ext cx="234863" cy="151288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6305" extrusionOk="0">
                    <a:moveTo>
                      <a:pt x="0" y="0"/>
                    </a:moveTo>
                    <a:lnTo>
                      <a:pt x="0" y="6305"/>
                    </a:lnTo>
                    <a:lnTo>
                      <a:pt x="6305" y="6305"/>
                    </a:lnTo>
                    <a:lnTo>
                      <a:pt x="6305" y="4140"/>
                    </a:lnTo>
                    <a:cubicBezTo>
                      <a:pt x="7133" y="4140"/>
                      <a:pt x="7834" y="4203"/>
                      <a:pt x="8598" y="4267"/>
                    </a:cubicBezTo>
                    <a:lnTo>
                      <a:pt x="8725" y="4267"/>
                    </a:lnTo>
                    <a:cubicBezTo>
                      <a:pt x="8745" y="4268"/>
                      <a:pt x="8765" y="4269"/>
                      <a:pt x="8784" y="4269"/>
                    </a:cubicBezTo>
                    <a:cubicBezTo>
                      <a:pt x="9746" y="4269"/>
                      <a:pt x="9788" y="2737"/>
                      <a:pt x="8789" y="2675"/>
                    </a:cubicBezTo>
                    <a:cubicBezTo>
                      <a:pt x="7961" y="2611"/>
                      <a:pt x="7133" y="2548"/>
                      <a:pt x="6305" y="2548"/>
                    </a:cubicBezTo>
                    <a:lnTo>
                      <a:pt x="63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2"/>
              <p:cNvSpPr>
                <a:spLocks/>
              </p:cNvSpPr>
              <p:nvPr/>
            </p:nvSpPr>
            <p:spPr>
              <a:xfrm>
                <a:off x="4240660" y="3481406"/>
                <a:ext cx="56460" cy="113328"/>
              </a:xfrm>
              <a:custGeom>
                <a:avLst/>
                <a:gdLst/>
                <a:ahLst/>
                <a:cxnLst/>
                <a:rect l="l" t="t" r="r" b="b"/>
                <a:pathLst>
                  <a:path w="2353" h="4723" extrusionOk="0">
                    <a:moveTo>
                      <a:pt x="968" y="1"/>
                    </a:moveTo>
                    <a:cubicBezTo>
                      <a:pt x="491" y="1"/>
                      <a:pt x="1" y="395"/>
                      <a:pt x="187" y="1029"/>
                    </a:cubicBezTo>
                    <a:cubicBezTo>
                      <a:pt x="378" y="1984"/>
                      <a:pt x="569" y="3003"/>
                      <a:pt x="697" y="4022"/>
                    </a:cubicBezTo>
                    <a:cubicBezTo>
                      <a:pt x="760" y="4404"/>
                      <a:pt x="1079" y="4722"/>
                      <a:pt x="1524" y="4722"/>
                    </a:cubicBezTo>
                    <a:lnTo>
                      <a:pt x="1588" y="4722"/>
                    </a:lnTo>
                    <a:cubicBezTo>
                      <a:pt x="2034" y="4659"/>
                      <a:pt x="2352" y="4276"/>
                      <a:pt x="2289" y="3831"/>
                    </a:cubicBezTo>
                    <a:cubicBezTo>
                      <a:pt x="2161" y="2748"/>
                      <a:pt x="1970" y="1729"/>
                      <a:pt x="1716" y="646"/>
                    </a:cubicBezTo>
                    <a:cubicBezTo>
                      <a:pt x="1636" y="198"/>
                      <a:pt x="1306" y="1"/>
                      <a:pt x="9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2"/>
              <p:cNvSpPr>
                <a:spLocks/>
              </p:cNvSpPr>
              <p:nvPr/>
            </p:nvSpPr>
            <p:spPr>
              <a:xfrm>
                <a:off x="3623197" y="2875820"/>
                <a:ext cx="116160" cy="57252"/>
              </a:xfrm>
              <a:custGeom>
                <a:avLst/>
                <a:gdLst/>
                <a:ahLst/>
                <a:cxnLst/>
                <a:rect l="l" t="t" r="r" b="b"/>
                <a:pathLst>
                  <a:path w="4841" h="2386" extrusionOk="0">
                    <a:moveTo>
                      <a:pt x="759" y="0"/>
                    </a:moveTo>
                    <a:cubicBezTo>
                      <a:pt x="402" y="0"/>
                      <a:pt x="118" y="287"/>
                      <a:pt x="64" y="666"/>
                    </a:cubicBezTo>
                    <a:cubicBezTo>
                      <a:pt x="1" y="1111"/>
                      <a:pt x="255" y="1557"/>
                      <a:pt x="701" y="1621"/>
                    </a:cubicBezTo>
                    <a:cubicBezTo>
                      <a:pt x="1720" y="1812"/>
                      <a:pt x="2739" y="2067"/>
                      <a:pt x="3694" y="2385"/>
                    </a:cubicBezTo>
                    <a:lnTo>
                      <a:pt x="3949" y="2385"/>
                    </a:lnTo>
                    <a:cubicBezTo>
                      <a:pt x="4268" y="2321"/>
                      <a:pt x="4586" y="2130"/>
                      <a:pt x="4713" y="1812"/>
                    </a:cubicBezTo>
                    <a:cubicBezTo>
                      <a:pt x="4841" y="1366"/>
                      <a:pt x="4586" y="920"/>
                      <a:pt x="4140" y="793"/>
                    </a:cubicBezTo>
                    <a:cubicBezTo>
                      <a:pt x="3121" y="475"/>
                      <a:pt x="2102" y="220"/>
                      <a:pt x="956" y="29"/>
                    </a:cubicBezTo>
                    <a:cubicBezTo>
                      <a:pt x="889" y="10"/>
                      <a:pt x="823" y="0"/>
                      <a:pt x="7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2"/>
              <p:cNvSpPr>
                <a:spLocks/>
              </p:cNvSpPr>
              <p:nvPr/>
            </p:nvSpPr>
            <p:spPr>
              <a:xfrm>
                <a:off x="4191423" y="3335613"/>
                <a:ext cx="73593" cy="110881"/>
              </a:xfrm>
              <a:custGeom>
                <a:avLst/>
                <a:gdLst/>
                <a:ahLst/>
                <a:cxnLst/>
                <a:rect l="l" t="t" r="r" b="b"/>
                <a:pathLst>
                  <a:path w="3067" h="4621" extrusionOk="0">
                    <a:moveTo>
                      <a:pt x="1048" y="1"/>
                    </a:moveTo>
                    <a:cubicBezTo>
                      <a:pt x="518" y="1"/>
                      <a:pt x="0" y="525"/>
                      <a:pt x="329" y="1182"/>
                    </a:cubicBezTo>
                    <a:cubicBezTo>
                      <a:pt x="711" y="2074"/>
                      <a:pt x="1093" y="3092"/>
                      <a:pt x="1411" y="4048"/>
                    </a:cubicBezTo>
                    <a:cubicBezTo>
                      <a:pt x="1539" y="4366"/>
                      <a:pt x="1857" y="4621"/>
                      <a:pt x="2175" y="4621"/>
                    </a:cubicBezTo>
                    <a:cubicBezTo>
                      <a:pt x="2239" y="4621"/>
                      <a:pt x="2366" y="4621"/>
                      <a:pt x="2430" y="4557"/>
                    </a:cubicBezTo>
                    <a:cubicBezTo>
                      <a:pt x="2812" y="4430"/>
                      <a:pt x="3067" y="3984"/>
                      <a:pt x="2940" y="3538"/>
                    </a:cubicBezTo>
                    <a:cubicBezTo>
                      <a:pt x="2621" y="2519"/>
                      <a:pt x="2239" y="1500"/>
                      <a:pt x="1793" y="545"/>
                    </a:cubicBezTo>
                    <a:cubicBezTo>
                      <a:pt x="1635" y="160"/>
                      <a:pt x="1340" y="1"/>
                      <a:pt x="1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2"/>
              <p:cNvSpPr>
                <a:spLocks/>
              </p:cNvSpPr>
              <p:nvPr/>
            </p:nvSpPr>
            <p:spPr>
              <a:xfrm>
                <a:off x="-1914609" y="1987070"/>
                <a:ext cx="215475" cy="415737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7326" extrusionOk="0">
                    <a:moveTo>
                      <a:pt x="5509" y="0"/>
                    </a:moveTo>
                    <a:cubicBezTo>
                      <a:pt x="5187" y="0"/>
                      <a:pt x="4877" y="174"/>
                      <a:pt x="4776" y="577"/>
                    </a:cubicBezTo>
                    <a:cubicBezTo>
                      <a:pt x="4458" y="1659"/>
                      <a:pt x="4267" y="2742"/>
                      <a:pt x="4076" y="3761"/>
                    </a:cubicBezTo>
                    <a:cubicBezTo>
                      <a:pt x="4012" y="4079"/>
                      <a:pt x="4076" y="4334"/>
                      <a:pt x="4331" y="4525"/>
                    </a:cubicBezTo>
                    <a:lnTo>
                      <a:pt x="0" y="8856"/>
                    </a:lnTo>
                    <a:lnTo>
                      <a:pt x="4012" y="12868"/>
                    </a:lnTo>
                    <a:cubicBezTo>
                      <a:pt x="3757" y="12995"/>
                      <a:pt x="3694" y="13250"/>
                      <a:pt x="3694" y="13505"/>
                    </a:cubicBezTo>
                    <a:cubicBezTo>
                      <a:pt x="3821" y="14587"/>
                      <a:pt x="4012" y="15670"/>
                      <a:pt x="4203" y="16689"/>
                    </a:cubicBezTo>
                    <a:cubicBezTo>
                      <a:pt x="4267" y="17071"/>
                      <a:pt x="4585" y="17326"/>
                      <a:pt x="4967" y="17326"/>
                    </a:cubicBezTo>
                    <a:lnTo>
                      <a:pt x="5158" y="17326"/>
                    </a:lnTo>
                    <a:cubicBezTo>
                      <a:pt x="5541" y="17262"/>
                      <a:pt x="5859" y="16816"/>
                      <a:pt x="5732" y="16434"/>
                    </a:cubicBezTo>
                    <a:cubicBezTo>
                      <a:pt x="5541" y="15415"/>
                      <a:pt x="5413" y="14396"/>
                      <a:pt x="5286" y="13377"/>
                    </a:cubicBezTo>
                    <a:cubicBezTo>
                      <a:pt x="5222" y="13123"/>
                      <a:pt x="5158" y="12932"/>
                      <a:pt x="4967" y="12804"/>
                    </a:cubicBezTo>
                    <a:lnTo>
                      <a:pt x="8979" y="8856"/>
                    </a:lnTo>
                    <a:lnTo>
                      <a:pt x="4776" y="4716"/>
                    </a:lnTo>
                    <a:lnTo>
                      <a:pt x="4840" y="4716"/>
                    </a:lnTo>
                    <a:cubicBezTo>
                      <a:pt x="5222" y="4716"/>
                      <a:pt x="5541" y="4462"/>
                      <a:pt x="5668" y="4079"/>
                    </a:cubicBezTo>
                    <a:cubicBezTo>
                      <a:pt x="5859" y="3061"/>
                      <a:pt x="6050" y="2042"/>
                      <a:pt x="6368" y="1023"/>
                    </a:cubicBezTo>
                    <a:cubicBezTo>
                      <a:pt x="6522" y="407"/>
                      <a:pt x="6001" y="0"/>
                      <a:pt x="5509" y="0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2"/>
              <p:cNvSpPr>
                <a:spLocks/>
              </p:cNvSpPr>
              <p:nvPr/>
            </p:nvSpPr>
            <p:spPr>
              <a:xfrm>
                <a:off x="-1742565" y="2580202"/>
                <a:ext cx="87750" cy="103778"/>
              </a:xfrm>
              <a:custGeom>
                <a:avLst/>
                <a:gdLst/>
                <a:ahLst/>
                <a:cxnLst/>
                <a:rect l="l" t="t" r="r" b="b"/>
                <a:pathLst>
                  <a:path w="3657" h="4325" extrusionOk="0">
                    <a:moveTo>
                      <a:pt x="1064" y="1"/>
                    </a:moveTo>
                    <a:cubicBezTo>
                      <a:pt x="528" y="1"/>
                      <a:pt x="1" y="559"/>
                      <a:pt x="345" y="1204"/>
                    </a:cubicBezTo>
                    <a:cubicBezTo>
                      <a:pt x="918" y="2159"/>
                      <a:pt x="1427" y="3051"/>
                      <a:pt x="2064" y="3942"/>
                    </a:cubicBezTo>
                    <a:cubicBezTo>
                      <a:pt x="2192" y="4197"/>
                      <a:pt x="2446" y="4325"/>
                      <a:pt x="2701" y="4325"/>
                    </a:cubicBezTo>
                    <a:cubicBezTo>
                      <a:pt x="2892" y="4325"/>
                      <a:pt x="3019" y="4261"/>
                      <a:pt x="3147" y="4197"/>
                    </a:cubicBezTo>
                    <a:cubicBezTo>
                      <a:pt x="3529" y="3942"/>
                      <a:pt x="3656" y="3433"/>
                      <a:pt x="3402" y="3051"/>
                    </a:cubicBezTo>
                    <a:cubicBezTo>
                      <a:pt x="2828" y="2223"/>
                      <a:pt x="2255" y="1331"/>
                      <a:pt x="1746" y="440"/>
                    </a:cubicBezTo>
                    <a:cubicBezTo>
                      <a:pt x="1580" y="130"/>
                      <a:pt x="1321" y="1"/>
                      <a:pt x="1064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2"/>
              <p:cNvSpPr>
                <a:spLocks/>
              </p:cNvSpPr>
              <p:nvPr/>
            </p:nvSpPr>
            <p:spPr>
              <a:xfrm>
                <a:off x="-1796962" y="2440191"/>
                <a:ext cx="68794" cy="109321"/>
              </a:xfrm>
              <a:custGeom>
                <a:avLst/>
                <a:gdLst/>
                <a:ahLst/>
                <a:cxnLst/>
                <a:rect l="l" t="t" r="r" b="b"/>
                <a:pathLst>
                  <a:path w="2867" h="4556" extrusionOk="0">
                    <a:moveTo>
                      <a:pt x="908" y="1"/>
                    </a:moveTo>
                    <a:cubicBezTo>
                      <a:pt x="839" y="1"/>
                      <a:pt x="769" y="11"/>
                      <a:pt x="701" y="34"/>
                    </a:cubicBezTo>
                    <a:cubicBezTo>
                      <a:pt x="255" y="161"/>
                      <a:pt x="1" y="607"/>
                      <a:pt x="128" y="989"/>
                    </a:cubicBezTo>
                    <a:cubicBezTo>
                      <a:pt x="446" y="2072"/>
                      <a:pt x="829" y="3091"/>
                      <a:pt x="1274" y="4046"/>
                    </a:cubicBezTo>
                    <a:cubicBezTo>
                      <a:pt x="1402" y="4364"/>
                      <a:pt x="1656" y="4555"/>
                      <a:pt x="1975" y="4555"/>
                    </a:cubicBezTo>
                    <a:cubicBezTo>
                      <a:pt x="2102" y="4555"/>
                      <a:pt x="2230" y="4555"/>
                      <a:pt x="2293" y="4492"/>
                    </a:cubicBezTo>
                    <a:cubicBezTo>
                      <a:pt x="2675" y="4301"/>
                      <a:pt x="2866" y="3855"/>
                      <a:pt x="2675" y="3473"/>
                    </a:cubicBezTo>
                    <a:cubicBezTo>
                      <a:pt x="2293" y="2517"/>
                      <a:pt x="1911" y="1499"/>
                      <a:pt x="1656" y="543"/>
                    </a:cubicBezTo>
                    <a:cubicBezTo>
                      <a:pt x="1552" y="229"/>
                      <a:pt x="1231" y="1"/>
                      <a:pt x="908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2"/>
              <p:cNvSpPr>
                <a:spLocks/>
              </p:cNvSpPr>
              <p:nvPr/>
            </p:nvSpPr>
            <p:spPr>
              <a:xfrm>
                <a:off x="-1778629" y="1845187"/>
                <a:ext cx="77552" cy="108361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4516" extrusionOk="0">
                    <a:moveTo>
                      <a:pt x="2170" y="1"/>
                    </a:moveTo>
                    <a:cubicBezTo>
                      <a:pt x="1919" y="1"/>
                      <a:pt x="1674" y="130"/>
                      <a:pt x="1529" y="440"/>
                    </a:cubicBezTo>
                    <a:cubicBezTo>
                      <a:pt x="1020" y="1395"/>
                      <a:pt x="574" y="2414"/>
                      <a:pt x="192" y="3433"/>
                    </a:cubicBezTo>
                    <a:cubicBezTo>
                      <a:pt x="1" y="3815"/>
                      <a:pt x="192" y="4325"/>
                      <a:pt x="638" y="4516"/>
                    </a:cubicBezTo>
                    <a:lnTo>
                      <a:pt x="892" y="4516"/>
                    </a:lnTo>
                    <a:cubicBezTo>
                      <a:pt x="1211" y="4516"/>
                      <a:pt x="1529" y="4325"/>
                      <a:pt x="1657" y="4006"/>
                    </a:cubicBezTo>
                    <a:cubicBezTo>
                      <a:pt x="2039" y="3051"/>
                      <a:pt x="2421" y="2096"/>
                      <a:pt x="2930" y="1204"/>
                    </a:cubicBezTo>
                    <a:cubicBezTo>
                      <a:pt x="3231" y="559"/>
                      <a:pt x="2690" y="1"/>
                      <a:pt x="2170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2"/>
              <p:cNvSpPr>
                <a:spLocks/>
              </p:cNvSpPr>
              <p:nvPr/>
            </p:nvSpPr>
            <p:spPr>
              <a:xfrm>
                <a:off x="-1647209" y="1518015"/>
                <a:ext cx="213963" cy="213963"/>
              </a:xfrm>
              <a:custGeom>
                <a:avLst/>
                <a:gdLst/>
                <a:ahLst/>
                <a:cxnLst/>
                <a:rect l="l" t="t" r="r" b="b"/>
                <a:pathLst>
                  <a:path w="8917" h="8917" extrusionOk="0">
                    <a:moveTo>
                      <a:pt x="4459" y="1"/>
                    </a:moveTo>
                    <a:lnTo>
                      <a:pt x="1" y="4459"/>
                    </a:lnTo>
                    <a:lnTo>
                      <a:pt x="1656" y="6114"/>
                    </a:lnTo>
                    <a:lnTo>
                      <a:pt x="1656" y="6178"/>
                    </a:lnTo>
                    <a:cubicBezTo>
                      <a:pt x="1338" y="6496"/>
                      <a:pt x="1338" y="7006"/>
                      <a:pt x="1656" y="7324"/>
                    </a:cubicBezTo>
                    <a:cubicBezTo>
                      <a:pt x="1784" y="7452"/>
                      <a:pt x="1975" y="7515"/>
                      <a:pt x="2230" y="7515"/>
                    </a:cubicBezTo>
                    <a:cubicBezTo>
                      <a:pt x="2421" y="7515"/>
                      <a:pt x="2612" y="7452"/>
                      <a:pt x="2803" y="7261"/>
                    </a:cubicBezTo>
                    <a:lnTo>
                      <a:pt x="4459" y="8916"/>
                    </a:lnTo>
                    <a:lnTo>
                      <a:pt x="8916" y="4459"/>
                    </a:lnTo>
                    <a:lnTo>
                      <a:pt x="4459" y="1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2"/>
              <p:cNvSpPr>
                <a:spLocks/>
              </p:cNvSpPr>
              <p:nvPr/>
            </p:nvSpPr>
            <p:spPr>
              <a:xfrm>
                <a:off x="-1709860" y="1717486"/>
                <a:ext cx="87126" cy="100059"/>
              </a:xfrm>
              <a:custGeom>
                <a:avLst/>
                <a:gdLst/>
                <a:ahLst/>
                <a:cxnLst/>
                <a:rect l="l" t="t" r="r" b="b"/>
                <a:pathLst>
                  <a:path w="3631" h="4170" extrusionOk="0">
                    <a:moveTo>
                      <a:pt x="2782" y="0"/>
                    </a:moveTo>
                    <a:cubicBezTo>
                      <a:pt x="2549" y="0"/>
                      <a:pt x="2314" y="100"/>
                      <a:pt x="2166" y="285"/>
                    </a:cubicBezTo>
                    <a:cubicBezTo>
                      <a:pt x="1465" y="1113"/>
                      <a:pt x="829" y="2005"/>
                      <a:pt x="255" y="2960"/>
                    </a:cubicBezTo>
                    <a:cubicBezTo>
                      <a:pt x="1" y="3342"/>
                      <a:pt x="128" y="3788"/>
                      <a:pt x="510" y="4042"/>
                    </a:cubicBezTo>
                    <a:cubicBezTo>
                      <a:pt x="637" y="4106"/>
                      <a:pt x="765" y="4170"/>
                      <a:pt x="892" y="4170"/>
                    </a:cubicBezTo>
                    <a:cubicBezTo>
                      <a:pt x="1211" y="4170"/>
                      <a:pt x="1465" y="4042"/>
                      <a:pt x="1593" y="3788"/>
                    </a:cubicBezTo>
                    <a:cubicBezTo>
                      <a:pt x="2166" y="2960"/>
                      <a:pt x="2739" y="2068"/>
                      <a:pt x="3376" y="1304"/>
                    </a:cubicBezTo>
                    <a:cubicBezTo>
                      <a:pt x="3631" y="922"/>
                      <a:pt x="3567" y="412"/>
                      <a:pt x="3249" y="158"/>
                    </a:cubicBezTo>
                    <a:cubicBezTo>
                      <a:pt x="3116" y="51"/>
                      <a:pt x="2949" y="0"/>
                      <a:pt x="2782" y="0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2"/>
              <p:cNvSpPr>
                <a:spLocks/>
              </p:cNvSpPr>
              <p:nvPr/>
            </p:nvSpPr>
            <p:spPr>
              <a:xfrm>
                <a:off x="-1658918" y="2705552"/>
                <a:ext cx="222626" cy="225985"/>
              </a:xfrm>
              <a:custGeom>
                <a:avLst/>
                <a:gdLst/>
                <a:ahLst/>
                <a:cxnLst/>
                <a:rect l="l" t="t" r="r" b="b"/>
                <a:pathLst>
                  <a:path w="9278" h="9418" extrusionOk="0">
                    <a:moveTo>
                      <a:pt x="1102" y="1"/>
                    </a:moveTo>
                    <a:cubicBezTo>
                      <a:pt x="511" y="1"/>
                      <a:pt x="0" y="732"/>
                      <a:pt x="552" y="1330"/>
                    </a:cubicBezTo>
                    <a:cubicBezTo>
                      <a:pt x="1062" y="1966"/>
                      <a:pt x="1635" y="2603"/>
                      <a:pt x="2144" y="3176"/>
                    </a:cubicBezTo>
                    <a:lnTo>
                      <a:pt x="361" y="4959"/>
                    </a:lnTo>
                    <a:lnTo>
                      <a:pt x="4819" y="9417"/>
                    </a:lnTo>
                    <a:lnTo>
                      <a:pt x="9277" y="4959"/>
                    </a:lnTo>
                    <a:lnTo>
                      <a:pt x="4819" y="502"/>
                    </a:lnTo>
                    <a:lnTo>
                      <a:pt x="3291" y="2094"/>
                    </a:lnTo>
                    <a:cubicBezTo>
                      <a:pt x="2781" y="1521"/>
                      <a:pt x="2272" y="947"/>
                      <a:pt x="1762" y="374"/>
                    </a:cubicBezTo>
                    <a:cubicBezTo>
                      <a:pt x="1568" y="109"/>
                      <a:pt x="1329" y="1"/>
                      <a:pt x="1102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2"/>
              <p:cNvSpPr>
                <a:spLocks/>
              </p:cNvSpPr>
              <p:nvPr/>
            </p:nvSpPr>
            <p:spPr>
              <a:xfrm>
                <a:off x="-828907" y="4537210"/>
                <a:ext cx="309464" cy="315150"/>
              </a:xfrm>
              <a:custGeom>
                <a:avLst/>
                <a:gdLst/>
                <a:ahLst/>
                <a:cxnLst/>
                <a:rect l="l" t="t" r="r" b="b"/>
                <a:pathLst>
                  <a:path w="12897" h="13134" extrusionOk="0">
                    <a:moveTo>
                      <a:pt x="1070" y="1"/>
                    </a:moveTo>
                    <a:cubicBezTo>
                      <a:pt x="523" y="1"/>
                      <a:pt x="0" y="567"/>
                      <a:pt x="351" y="1224"/>
                    </a:cubicBezTo>
                    <a:cubicBezTo>
                      <a:pt x="860" y="2179"/>
                      <a:pt x="1433" y="3071"/>
                      <a:pt x="2070" y="3963"/>
                    </a:cubicBezTo>
                    <a:cubicBezTo>
                      <a:pt x="2198" y="4154"/>
                      <a:pt x="2452" y="4281"/>
                      <a:pt x="2707" y="4345"/>
                    </a:cubicBezTo>
                    <a:lnTo>
                      <a:pt x="2834" y="4345"/>
                    </a:lnTo>
                    <a:lnTo>
                      <a:pt x="2834" y="10458"/>
                    </a:lnTo>
                    <a:lnTo>
                      <a:pt x="8439" y="10458"/>
                    </a:lnTo>
                    <a:cubicBezTo>
                      <a:pt x="8439" y="10713"/>
                      <a:pt x="8502" y="10968"/>
                      <a:pt x="8693" y="11095"/>
                    </a:cubicBezTo>
                    <a:cubicBezTo>
                      <a:pt x="9585" y="11796"/>
                      <a:pt x="10476" y="12433"/>
                      <a:pt x="11368" y="13006"/>
                    </a:cubicBezTo>
                    <a:cubicBezTo>
                      <a:pt x="11495" y="13133"/>
                      <a:pt x="11623" y="13133"/>
                      <a:pt x="11814" y="13133"/>
                    </a:cubicBezTo>
                    <a:cubicBezTo>
                      <a:pt x="12578" y="13133"/>
                      <a:pt x="12896" y="12114"/>
                      <a:pt x="12196" y="11732"/>
                    </a:cubicBezTo>
                    <a:lnTo>
                      <a:pt x="12196" y="11668"/>
                    </a:lnTo>
                    <a:cubicBezTo>
                      <a:pt x="11368" y="11095"/>
                      <a:pt x="10540" y="10458"/>
                      <a:pt x="9712" y="9822"/>
                    </a:cubicBezTo>
                    <a:cubicBezTo>
                      <a:pt x="9572" y="9728"/>
                      <a:pt x="9433" y="9669"/>
                      <a:pt x="9268" y="9669"/>
                    </a:cubicBezTo>
                    <a:cubicBezTo>
                      <a:pt x="9207" y="9669"/>
                      <a:pt x="9144" y="9677"/>
                      <a:pt x="9075" y="9694"/>
                    </a:cubicBezTo>
                    <a:lnTo>
                      <a:pt x="9075" y="4090"/>
                    </a:lnTo>
                    <a:lnTo>
                      <a:pt x="3217" y="4090"/>
                    </a:lnTo>
                    <a:cubicBezTo>
                      <a:pt x="3535" y="3835"/>
                      <a:pt x="3599" y="3389"/>
                      <a:pt x="3408" y="3071"/>
                    </a:cubicBezTo>
                    <a:cubicBezTo>
                      <a:pt x="2771" y="2179"/>
                      <a:pt x="2261" y="1288"/>
                      <a:pt x="1752" y="396"/>
                    </a:cubicBezTo>
                    <a:cubicBezTo>
                      <a:pt x="1573" y="118"/>
                      <a:pt x="1319" y="1"/>
                      <a:pt x="1070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2"/>
              <p:cNvSpPr>
                <a:spLocks/>
              </p:cNvSpPr>
              <p:nvPr/>
            </p:nvSpPr>
            <p:spPr>
              <a:xfrm>
                <a:off x="-368419" y="4909037"/>
                <a:ext cx="125566" cy="57924"/>
              </a:xfrm>
              <a:custGeom>
                <a:avLst/>
                <a:gdLst/>
                <a:ahLst/>
                <a:cxnLst/>
                <a:rect l="l" t="t" r="r" b="b"/>
                <a:pathLst>
                  <a:path w="5233" h="2414" extrusionOk="0">
                    <a:moveTo>
                      <a:pt x="1161" y="0"/>
                    </a:moveTo>
                    <a:cubicBezTo>
                      <a:pt x="305" y="0"/>
                      <a:pt x="0" y="1357"/>
                      <a:pt x="1029" y="1586"/>
                    </a:cubicBezTo>
                    <a:cubicBezTo>
                      <a:pt x="2048" y="1904"/>
                      <a:pt x="3131" y="2159"/>
                      <a:pt x="4213" y="2413"/>
                    </a:cubicBezTo>
                    <a:lnTo>
                      <a:pt x="4341" y="2413"/>
                    </a:lnTo>
                    <a:cubicBezTo>
                      <a:pt x="4723" y="2413"/>
                      <a:pt x="5041" y="2095"/>
                      <a:pt x="5105" y="1713"/>
                    </a:cubicBezTo>
                    <a:cubicBezTo>
                      <a:pt x="5232" y="1331"/>
                      <a:pt x="4914" y="885"/>
                      <a:pt x="4468" y="821"/>
                    </a:cubicBezTo>
                    <a:cubicBezTo>
                      <a:pt x="3449" y="630"/>
                      <a:pt x="2430" y="376"/>
                      <a:pt x="1475" y="57"/>
                    </a:cubicBezTo>
                    <a:cubicBezTo>
                      <a:pt x="1364" y="18"/>
                      <a:pt x="1259" y="0"/>
                      <a:pt x="1161" y="0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2"/>
              <p:cNvSpPr>
                <a:spLocks/>
              </p:cNvSpPr>
              <p:nvPr/>
            </p:nvSpPr>
            <p:spPr>
              <a:xfrm>
                <a:off x="-918433" y="4248190"/>
                <a:ext cx="53629" cy="112105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4672" extrusionOk="0">
                    <a:moveTo>
                      <a:pt x="875" y="1"/>
                    </a:moveTo>
                    <a:cubicBezTo>
                      <a:pt x="440" y="1"/>
                      <a:pt x="0" y="326"/>
                      <a:pt x="70" y="915"/>
                    </a:cubicBezTo>
                    <a:cubicBezTo>
                      <a:pt x="197" y="1933"/>
                      <a:pt x="388" y="3016"/>
                      <a:pt x="643" y="4099"/>
                    </a:cubicBezTo>
                    <a:cubicBezTo>
                      <a:pt x="706" y="4417"/>
                      <a:pt x="1025" y="4672"/>
                      <a:pt x="1407" y="4672"/>
                    </a:cubicBezTo>
                    <a:lnTo>
                      <a:pt x="1598" y="4672"/>
                    </a:lnTo>
                    <a:cubicBezTo>
                      <a:pt x="1980" y="4608"/>
                      <a:pt x="2235" y="4162"/>
                      <a:pt x="2171" y="3780"/>
                    </a:cubicBezTo>
                    <a:cubicBezTo>
                      <a:pt x="1916" y="2761"/>
                      <a:pt x="1789" y="1742"/>
                      <a:pt x="1662" y="723"/>
                    </a:cubicBezTo>
                    <a:cubicBezTo>
                      <a:pt x="1604" y="230"/>
                      <a:pt x="1241" y="1"/>
                      <a:pt x="875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2"/>
              <p:cNvSpPr>
                <a:spLocks/>
              </p:cNvSpPr>
              <p:nvPr/>
            </p:nvSpPr>
            <p:spPr>
              <a:xfrm>
                <a:off x="-887767" y="4396863"/>
                <a:ext cx="71865" cy="110137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4590" extrusionOk="0">
                    <a:moveTo>
                      <a:pt x="965" y="1"/>
                    </a:moveTo>
                    <a:cubicBezTo>
                      <a:pt x="483" y="1"/>
                      <a:pt x="0" y="407"/>
                      <a:pt x="193" y="1023"/>
                    </a:cubicBezTo>
                    <a:cubicBezTo>
                      <a:pt x="511" y="2106"/>
                      <a:pt x="893" y="3125"/>
                      <a:pt x="1339" y="4080"/>
                    </a:cubicBezTo>
                    <a:cubicBezTo>
                      <a:pt x="1466" y="4398"/>
                      <a:pt x="1785" y="4590"/>
                      <a:pt x="2103" y="4590"/>
                    </a:cubicBezTo>
                    <a:cubicBezTo>
                      <a:pt x="2167" y="4590"/>
                      <a:pt x="2294" y="4526"/>
                      <a:pt x="2422" y="4526"/>
                    </a:cubicBezTo>
                    <a:cubicBezTo>
                      <a:pt x="2804" y="4335"/>
                      <a:pt x="2995" y="3889"/>
                      <a:pt x="2804" y="3443"/>
                    </a:cubicBezTo>
                    <a:cubicBezTo>
                      <a:pt x="2422" y="2488"/>
                      <a:pt x="2040" y="1533"/>
                      <a:pt x="1721" y="577"/>
                    </a:cubicBezTo>
                    <a:cubicBezTo>
                      <a:pt x="1595" y="175"/>
                      <a:pt x="1280" y="1"/>
                      <a:pt x="965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2"/>
              <p:cNvSpPr>
                <a:spLocks/>
              </p:cNvSpPr>
              <p:nvPr/>
            </p:nvSpPr>
            <p:spPr>
              <a:xfrm>
                <a:off x="-977892" y="4039386"/>
                <a:ext cx="151288" cy="171156"/>
              </a:xfrm>
              <a:custGeom>
                <a:avLst/>
                <a:gdLst/>
                <a:ahLst/>
                <a:cxnLst/>
                <a:rect l="l" t="t" r="r" b="b"/>
                <a:pathLst>
                  <a:path w="6305" h="7133" extrusionOk="0">
                    <a:moveTo>
                      <a:pt x="0" y="0"/>
                    </a:moveTo>
                    <a:lnTo>
                      <a:pt x="0" y="6305"/>
                    </a:lnTo>
                    <a:lnTo>
                      <a:pt x="2357" y="6305"/>
                    </a:lnTo>
                    <a:cubicBezTo>
                      <a:pt x="2357" y="6751"/>
                      <a:pt x="2739" y="7133"/>
                      <a:pt x="3184" y="7133"/>
                    </a:cubicBezTo>
                    <a:cubicBezTo>
                      <a:pt x="3567" y="7133"/>
                      <a:pt x="3949" y="6751"/>
                      <a:pt x="3949" y="6305"/>
                    </a:cubicBezTo>
                    <a:lnTo>
                      <a:pt x="6305" y="6305"/>
                    </a:lnTo>
                    <a:lnTo>
                      <a:pt x="6305" y="0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2"/>
              <p:cNvSpPr>
                <a:spLocks/>
              </p:cNvSpPr>
              <p:nvPr/>
            </p:nvSpPr>
            <p:spPr>
              <a:xfrm>
                <a:off x="-509462" y="4852241"/>
                <a:ext cx="126022" cy="70401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2934" extrusionOk="0">
                    <a:moveTo>
                      <a:pt x="1122" y="1"/>
                    </a:moveTo>
                    <a:cubicBezTo>
                      <a:pt x="404" y="1"/>
                      <a:pt x="0" y="1104"/>
                      <a:pt x="857" y="1533"/>
                    </a:cubicBezTo>
                    <a:cubicBezTo>
                      <a:pt x="1812" y="2042"/>
                      <a:pt x="2768" y="2488"/>
                      <a:pt x="3787" y="2870"/>
                    </a:cubicBezTo>
                    <a:cubicBezTo>
                      <a:pt x="3914" y="2934"/>
                      <a:pt x="3978" y="2934"/>
                      <a:pt x="4105" y="2934"/>
                    </a:cubicBezTo>
                    <a:cubicBezTo>
                      <a:pt x="4997" y="2934"/>
                      <a:pt x="5251" y="1724"/>
                      <a:pt x="4423" y="1405"/>
                    </a:cubicBezTo>
                    <a:cubicBezTo>
                      <a:pt x="3468" y="1023"/>
                      <a:pt x="2513" y="641"/>
                      <a:pt x="1558" y="131"/>
                    </a:cubicBezTo>
                    <a:cubicBezTo>
                      <a:pt x="1406" y="40"/>
                      <a:pt x="1258" y="1"/>
                      <a:pt x="1122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2"/>
              <p:cNvSpPr>
                <a:spLocks/>
              </p:cNvSpPr>
              <p:nvPr/>
            </p:nvSpPr>
            <p:spPr>
              <a:xfrm>
                <a:off x="-209260" y="4890537"/>
                <a:ext cx="227713" cy="151288"/>
              </a:xfrm>
              <a:custGeom>
                <a:avLst/>
                <a:gdLst/>
                <a:ahLst/>
                <a:cxnLst/>
                <a:rect l="l" t="t" r="r" b="b"/>
                <a:pathLst>
                  <a:path w="9490" h="6305" extrusionOk="0">
                    <a:moveTo>
                      <a:pt x="3185" y="0"/>
                    </a:moveTo>
                    <a:lnTo>
                      <a:pt x="3185" y="2165"/>
                    </a:lnTo>
                    <a:cubicBezTo>
                      <a:pt x="2420" y="2165"/>
                      <a:pt x="1656" y="2102"/>
                      <a:pt x="892" y="2038"/>
                    </a:cubicBezTo>
                    <a:cubicBezTo>
                      <a:pt x="854" y="2033"/>
                      <a:pt x="816" y="2030"/>
                      <a:pt x="779" y="2030"/>
                    </a:cubicBezTo>
                    <a:cubicBezTo>
                      <a:pt x="383" y="2030"/>
                      <a:pt x="64" y="2331"/>
                      <a:pt x="64" y="2739"/>
                    </a:cubicBezTo>
                    <a:cubicBezTo>
                      <a:pt x="0" y="3184"/>
                      <a:pt x="319" y="3566"/>
                      <a:pt x="765" y="3630"/>
                    </a:cubicBezTo>
                    <a:cubicBezTo>
                      <a:pt x="1529" y="3694"/>
                      <a:pt x="2357" y="3758"/>
                      <a:pt x="3185" y="3758"/>
                    </a:cubicBezTo>
                    <a:lnTo>
                      <a:pt x="3185" y="6305"/>
                    </a:lnTo>
                    <a:lnTo>
                      <a:pt x="9489" y="6305"/>
                    </a:lnTo>
                    <a:lnTo>
                      <a:pt x="9489" y="0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2"/>
              <p:cNvSpPr>
                <a:spLocks/>
              </p:cNvSpPr>
              <p:nvPr/>
            </p:nvSpPr>
            <p:spPr>
              <a:xfrm>
                <a:off x="1331051" y="1643317"/>
                <a:ext cx="230784" cy="230784"/>
              </a:xfrm>
              <a:custGeom>
                <a:avLst/>
                <a:gdLst/>
                <a:ahLst/>
                <a:cxnLst/>
                <a:rect l="l" t="t" r="r" b="b"/>
                <a:pathLst>
                  <a:path w="9618" h="9618" extrusionOk="0">
                    <a:moveTo>
                      <a:pt x="1" y="1"/>
                    </a:moveTo>
                    <a:lnTo>
                      <a:pt x="1" y="9617"/>
                    </a:lnTo>
                    <a:lnTo>
                      <a:pt x="9617" y="9617"/>
                    </a:lnTo>
                    <a:lnTo>
                      <a:pt x="9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2"/>
              <p:cNvSpPr>
                <a:spLocks/>
              </p:cNvSpPr>
              <p:nvPr/>
            </p:nvSpPr>
            <p:spPr>
              <a:xfrm>
                <a:off x="2385439" y="588929"/>
                <a:ext cx="230760" cy="230784"/>
              </a:xfrm>
              <a:custGeom>
                <a:avLst/>
                <a:gdLst/>
                <a:ahLst/>
                <a:cxnLst/>
                <a:rect l="l" t="t" r="r" b="b"/>
                <a:pathLst>
                  <a:path w="9617" h="9618" extrusionOk="0">
                    <a:moveTo>
                      <a:pt x="1" y="1"/>
                    </a:moveTo>
                    <a:lnTo>
                      <a:pt x="1" y="9617"/>
                    </a:lnTo>
                    <a:lnTo>
                      <a:pt x="9617" y="9617"/>
                    </a:lnTo>
                    <a:lnTo>
                      <a:pt x="9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2"/>
              <p:cNvSpPr>
                <a:spLocks/>
              </p:cNvSpPr>
              <p:nvPr/>
            </p:nvSpPr>
            <p:spPr>
              <a:xfrm>
                <a:off x="2963071" y="588929"/>
                <a:ext cx="230760" cy="230784"/>
              </a:xfrm>
              <a:custGeom>
                <a:avLst/>
                <a:gdLst/>
                <a:ahLst/>
                <a:cxnLst/>
                <a:rect l="l" t="t" r="r" b="b"/>
                <a:pathLst>
                  <a:path w="9617" h="9618" extrusionOk="0">
                    <a:moveTo>
                      <a:pt x="0" y="1"/>
                    </a:moveTo>
                    <a:lnTo>
                      <a:pt x="0" y="9617"/>
                    </a:lnTo>
                    <a:lnTo>
                      <a:pt x="9617" y="9617"/>
                    </a:lnTo>
                    <a:lnTo>
                      <a:pt x="9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2"/>
              <p:cNvSpPr>
                <a:spLocks/>
              </p:cNvSpPr>
              <p:nvPr/>
            </p:nvSpPr>
            <p:spPr>
              <a:xfrm>
                <a:off x="-493481" y="4066884"/>
                <a:ext cx="453865" cy="583750"/>
              </a:xfrm>
              <a:custGeom>
                <a:avLst/>
                <a:gdLst/>
                <a:ahLst/>
                <a:cxnLst/>
                <a:rect l="l" t="t" r="r" b="b"/>
                <a:pathLst>
                  <a:path w="18915" h="24328" extrusionOk="0">
                    <a:moveTo>
                      <a:pt x="16494" y="16749"/>
                    </a:moveTo>
                    <a:lnTo>
                      <a:pt x="12992" y="21207"/>
                    </a:lnTo>
                    <a:lnTo>
                      <a:pt x="12992" y="16749"/>
                    </a:lnTo>
                    <a:close/>
                    <a:moveTo>
                      <a:pt x="17322" y="1593"/>
                    </a:moveTo>
                    <a:lnTo>
                      <a:pt x="17322" y="15157"/>
                    </a:lnTo>
                    <a:lnTo>
                      <a:pt x="12164" y="15157"/>
                    </a:lnTo>
                    <a:cubicBezTo>
                      <a:pt x="11718" y="15157"/>
                      <a:pt x="11400" y="15476"/>
                      <a:pt x="11400" y="15922"/>
                    </a:cubicBezTo>
                    <a:lnTo>
                      <a:pt x="11400" y="22672"/>
                    </a:lnTo>
                    <a:lnTo>
                      <a:pt x="1592" y="22672"/>
                    </a:lnTo>
                    <a:lnTo>
                      <a:pt x="1592" y="1593"/>
                    </a:lnTo>
                    <a:close/>
                    <a:moveTo>
                      <a:pt x="764" y="1"/>
                    </a:moveTo>
                    <a:cubicBezTo>
                      <a:pt x="319" y="1"/>
                      <a:pt x="0" y="383"/>
                      <a:pt x="0" y="828"/>
                    </a:cubicBezTo>
                    <a:lnTo>
                      <a:pt x="0" y="23500"/>
                    </a:lnTo>
                    <a:cubicBezTo>
                      <a:pt x="0" y="23946"/>
                      <a:pt x="319" y="24328"/>
                      <a:pt x="764" y="24328"/>
                    </a:cubicBezTo>
                    <a:lnTo>
                      <a:pt x="12164" y="24328"/>
                    </a:lnTo>
                    <a:cubicBezTo>
                      <a:pt x="12291" y="24328"/>
                      <a:pt x="12418" y="24264"/>
                      <a:pt x="12482" y="24200"/>
                    </a:cubicBezTo>
                    <a:cubicBezTo>
                      <a:pt x="12610" y="24137"/>
                      <a:pt x="12737" y="24073"/>
                      <a:pt x="12801" y="24009"/>
                    </a:cubicBezTo>
                    <a:lnTo>
                      <a:pt x="18787" y="16431"/>
                    </a:lnTo>
                    <a:cubicBezTo>
                      <a:pt x="18787" y="16367"/>
                      <a:pt x="18851" y="16304"/>
                      <a:pt x="18851" y="16240"/>
                    </a:cubicBezTo>
                    <a:lnTo>
                      <a:pt x="18851" y="16176"/>
                    </a:lnTo>
                    <a:cubicBezTo>
                      <a:pt x="18914" y="16113"/>
                      <a:pt x="18914" y="16049"/>
                      <a:pt x="18851" y="15985"/>
                    </a:cubicBezTo>
                    <a:lnTo>
                      <a:pt x="18914" y="828"/>
                    </a:lnTo>
                    <a:cubicBezTo>
                      <a:pt x="18914" y="383"/>
                      <a:pt x="18596" y="1"/>
                      <a:pt x="18150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2"/>
              <p:cNvSpPr>
                <a:spLocks/>
              </p:cNvSpPr>
              <p:nvPr/>
            </p:nvSpPr>
            <p:spPr>
              <a:xfrm>
                <a:off x="-398749" y="4164688"/>
                <a:ext cx="268960" cy="38224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593" extrusionOk="0">
                    <a:moveTo>
                      <a:pt x="1" y="0"/>
                    </a:moveTo>
                    <a:lnTo>
                      <a:pt x="1" y="1592"/>
                    </a:lnTo>
                    <a:lnTo>
                      <a:pt x="11209" y="1592"/>
                    </a:lnTo>
                    <a:lnTo>
                      <a:pt x="11209" y="0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2"/>
              <p:cNvSpPr>
                <a:spLocks/>
              </p:cNvSpPr>
              <p:nvPr/>
            </p:nvSpPr>
            <p:spPr>
              <a:xfrm>
                <a:off x="-398749" y="4238040"/>
                <a:ext cx="268960" cy="38224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593" extrusionOk="0">
                    <a:moveTo>
                      <a:pt x="1" y="0"/>
                    </a:moveTo>
                    <a:lnTo>
                      <a:pt x="1" y="1592"/>
                    </a:lnTo>
                    <a:lnTo>
                      <a:pt x="11209" y="1592"/>
                    </a:lnTo>
                    <a:lnTo>
                      <a:pt x="11209" y="0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2"/>
              <p:cNvSpPr>
                <a:spLocks/>
              </p:cNvSpPr>
              <p:nvPr/>
            </p:nvSpPr>
            <p:spPr>
              <a:xfrm>
                <a:off x="-398749" y="4311369"/>
                <a:ext cx="212428" cy="38248"/>
              </a:xfrm>
              <a:custGeom>
                <a:avLst/>
                <a:gdLst/>
                <a:ahLst/>
                <a:cxnLst/>
                <a:rect l="l" t="t" r="r" b="b"/>
                <a:pathLst>
                  <a:path w="8853" h="1594" extrusionOk="0">
                    <a:moveTo>
                      <a:pt x="1" y="1"/>
                    </a:moveTo>
                    <a:lnTo>
                      <a:pt x="1" y="1593"/>
                    </a:lnTo>
                    <a:lnTo>
                      <a:pt x="8853" y="1593"/>
                    </a:lnTo>
                    <a:lnTo>
                      <a:pt x="8853" y="1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2"/>
              <p:cNvSpPr>
                <a:spLocks/>
              </p:cNvSpPr>
              <p:nvPr/>
            </p:nvSpPr>
            <p:spPr>
              <a:xfrm>
                <a:off x="3959391" y="2384451"/>
                <a:ext cx="385096" cy="427903"/>
              </a:xfrm>
              <a:custGeom>
                <a:avLst/>
                <a:gdLst/>
                <a:ahLst/>
                <a:cxnLst/>
                <a:rect l="l" t="t" r="r" b="b"/>
                <a:pathLst>
                  <a:path w="16049" h="17833" extrusionOk="0">
                    <a:moveTo>
                      <a:pt x="8024" y="2166"/>
                    </a:moveTo>
                    <a:lnTo>
                      <a:pt x="14456" y="8216"/>
                    </a:lnTo>
                    <a:lnTo>
                      <a:pt x="14456" y="16240"/>
                    </a:lnTo>
                    <a:lnTo>
                      <a:pt x="11081" y="16240"/>
                    </a:lnTo>
                    <a:lnTo>
                      <a:pt x="11081" y="9872"/>
                    </a:lnTo>
                    <a:lnTo>
                      <a:pt x="4968" y="9872"/>
                    </a:lnTo>
                    <a:lnTo>
                      <a:pt x="4968" y="16240"/>
                    </a:lnTo>
                    <a:lnTo>
                      <a:pt x="1592" y="16240"/>
                    </a:lnTo>
                    <a:lnTo>
                      <a:pt x="1592" y="8216"/>
                    </a:lnTo>
                    <a:lnTo>
                      <a:pt x="8024" y="2166"/>
                    </a:lnTo>
                    <a:close/>
                    <a:moveTo>
                      <a:pt x="8024" y="1"/>
                    </a:moveTo>
                    <a:lnTo>
                      <a:pt x="0" y="7515"/>
                    </a:lnTo>
                    <a:lnTo>
                      <a:pt x="0" y="17832"/>
                    </a:lnTo>
                    <a:lnTo>
                      <a:pt x="6560" y="17832"/>
                    </a:lnTo>
                    <a:lnTo>
                      <a:pt x="6560" y="11464"/>
                    </a:lnTo>
                    <a:lnTo>
                      <a:pt x="9489" y="11464"/>
                    </a:lnTo>
                    <a:lnTo>
                      <a:pt x="9489" y="17832"/>
                    </a:lnTo>
                    <a:lnTo>
                      <a:pt x="16049" y="17832"/>
                    </a:lnTo>
                    <a:lnTo>
                      <a:pt x="16049" y="7515"/>
                    </a:lnTo>
                    <a:lnTo>
                      <a:pt x="80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2"/>
              <p:cNvSpPr>
                <a:spLocks/>
              </p:cNvSpPr>
              <p:nvPr/>
            </p:nvSpPr>
            <p:spPr>
              <a:xfrm>
                <a:off x="1338705" y="153948"/>
                <a:ext cx="504279" cy="431958"/>
              </a:xfrm>
              <a:custGeom>
                <a:avLst/>
                <a:gdLst/>
                <a:ahLst/>
                <a:cxnLst/>
                <a:rect l="l" t="t" r="r" b="b"/>
                <a:pathLst>
                  <a:path w="21016" h="18002" extrusionOk="0">
                    <a:moveTo>
                      <a:pt x="8980" y="1635"/>
                    </a:moveTo>
                    <a:cubicBezTo>
                      <a:pt x="15603" y="1635"/>
                      <a:pt x="18851" y="9595"/>
                      <a:pt x="14202" y="14244"/>
                    </a:cubicBezTo>
                    <a:cubicBezTo>
                      <a:pt x="12701" y="15745"/>
                      <a:pt x="10855" y="16416"/>
                      <a:pt x="9043" y="16416"/>
                    </a:cubicBezTo>
                    <a:cubicBezTo>
                      <a:pt x="5242" y="16416"/>
                      <a:pt x="1592" y="13464"/>
                      <a:pt x="1592" y="9022"/>
                    </a:cubicBezTo>
                    <a:cubicBezTo>
                      <a:pt x="1592" y="4883"/>
                      <a:pt x="4904" y="1635"/>
                      <a:pt x="8980" y="1635"/>
                    </a:cubicBezTo>
                    <a:close/>
                    <a:moveTo>
                      <a:pt x="9054" y="0"/>
                    </a:moveTo>
                    <a:cubicBezTo>
                      <a:pt x="4432" y="0"/>
                      <a:pt x="0" y="3593"/>
                      <a:pt x="0" y="9022"/>
                    </a:cubicBezTo>
                    <a:cubicBezTo>
                      <a:pt x="0" y="13926"/>
                      <a:pt x="4012" y="18001"/>
                      <a:pt x="8980" y="18001"/>
                    </a:cubicBezTo>
                    <a:cubicBezTo>
                      <a:pt x="17004" y="18001"/>
                      <a:pt x="21016" y="8322"/>
                      <a:pt x="15348" y="2654"/>
                    </a:cubicBezTo>
                    <a:cubicBezTo>
                      <a:pt x="13515" y="821"/>
                      <a:pt x="11263" y="0"/>
                      <a:pt x="90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2"/>
              <p:cNvSpPr>
                <a:spLocks/>
              </p:cNvSpPr>
              <p:nvPr/>
            </p:nvSpPr>
            <p:spPr>
              <a:xfrm>
                <a:off x="1483875" y="232891"/>
                <a:ext cx="97804" cy="226177"/>
              </a:xfrm>
              <a:custGeom>
                <a:avLst/>
                <a:gdLst/>
                <a:ahLst/>
                <a:cxnLst/>
                <a:rect l="l" t="t" r="r" b="b"/>
                <a:pathLst>
                  <a:path w="4076" h="9426" extrusionOk="0">
                    <a:moveTo>
                      <a:pt x="2484" y="1"/>
                    </a:moveTo>
                    <a:lnTo>
                      <a:pt x="2484" y="5668"/>
                    </a:lnTo>
                    <a:lnTo>
                      <a:pt x="0" y="8279"/>
                    </a:lnTo>
                    <a:lnTo>
                      <a:pt x="1146" y="9426"/>
                    </a:lnTo>
                    <a:lnTo>
                      <a:pt x="4076" y="6305"/>
                    </a:lnTo>
                    <a:lnTo>
                      <a:pt x="40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2"/>
              <p:cNvSpPr>
                <a:spLocks/>
              </p:cNvSpPr>
              <p:nvPr/>
            </p:nvSpPr>
            <p:spPr>
              <a:xfrm>
                <a:off x="-1092516" y="2430305"/>
                <a:ext cx="165062" cy="166573"/>
              </a:xfrm>
              <a:custGeom>
                <a:avLst/>
                <a:gdLst/>
                <a:ahLst/>
                <a:cxnLst/>
                <a:rect l="l" t="t" r="r" b="b"/>
                <a:pathLst>
                  <a:path w="6879" h="6942" extrusionOk="0">
                    <a:moveTo>
                      <a:pt x="2612" y="0"/>
                    </a:moveTo>
                    <a:lnTo>
                      <a:pt x="2612" y="2675"/>
                    </a:lnTo>
                    <a:lnTo>
                      <a:pt x="1" y="2675"/>
                    </a:lnTo>
                    <a:lnTo>
                      <a:pt x="1" y="4267"/>
                    </a:lnTo>
                    <a:lnTo>
                      <a:pt x="2612" y="4267"/>
                    </a:lnTo>
                    <a:lnTo>
                      <a:pt x="2612" y="6942"/>
                    </a:lnTo>
                    <a:lnTo>
                      <a:pt x="4204" y="6942"/>
                    </a:lnTo>
                    <a:lnTo>
                      <a:pt x="4204" y="4267"/>
                    </a:lnTo>
                    <a:lnTo>
                      <a:pt x="6879" y="4267"/>
                    </a:lnTo>
                    <a:lnTo>
                      <a:pt x="6879" y="2675"/>
                    </a:lnTo>
                    <a:lnTo>
                      <a:pt x="4204" y="2675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2"/>
              <p:cNvSpPr>
                <a:spLocks/>
              </p:cNvSpPr>
              <p:nvPr/>
            </p:nvSpPr>
            <p:spPr>
              <a:xfrm>
                <a:off x="-488898" y="1446198"/>
                <a:ext cx="145194" cy="145194"/>
              </a:xfrm>
              <a:custGeom>
                <a:avLst/>
                <a:gdLst/>
                <a:ahLst/>
                <a:cxnLst/>
                <a:rect l="l" t="t" r="r" b="b"/>
                <a:pathLst>
                  <a:path w="6051" h="6051" extrusionOk="0">
                    <a:moveTo>
                      <a:pt x="1146" y="1"/>
                    </a:moveTo>
                    <a:lnTo>
                      <a:pt x="0" y="1147"/>
                    </a:lnTo>
                    <a:lnTo>
                      <a:pt x="1911" y="3057"/>
                    </a:lnTo>
                    <a:lnTo>
                      <a:pt x="0" y="4904"/>
                    </a:lnTo>
                    <a:lnTo>
                      <a:pt x="1146" y="6051"/>
                    </a:lnTo>
                    <a:lnTo>
                      <a:pt x="3057" y="4140"/>
                    </a:lnTo>
                    <a:lnTo>
                      <a:pt x="4904" y="6051"/>
                    </a:lnTo>
                    <a:lnTo>
                      <a:pt x="6050" y="4904"/>
                    </a:lnTo>
                    <a:lnTo>
                      <a:pt x="4140" y="3057"/>
                    </a:lnTo>
                    <a:lnTo>
                      <a:pt x="6050" y="1147"/>
                    </a:lnTo>
                    <a:lnTo>
                      <a:pt x="4904" y="1"/>
                    </a:lnTo>
                    <a:lnTo>
                      <a:pt x="3057" y="1911"/>
                    </a:lnTo>
                    <a:lnTo>
                      <a:pt x="1146" y="1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2"/>
              <p:cNvSpPr>
                <a:spLocks/>
              </p:cNvSpPr>
              <p:nvPr/>
            </p:nvSpPr>
            <p:spPr>
              <a:xfrm>
                <a:off x="3936452" y="266508"/>
                <a:ext cx="143682" cy="145194"/>
              </a:xfrm>
              <a:custGeom>
                <a:avLst/>
                <a:gdLst/>
                <a:ahLst/>
                <a:cxnLst/>
                <a:rect l="l" t="t" r="r" b="b"/>
                <a:pathLst>
                  <a:path w="5988" h="6051" extrusionOk="0">
                    <a:moveTo>
                      <a:pt x="1084" y="1"/>
                    </a:moveTo>
                    <a:lnTo>
                      <a:pt x="1" y="1147"/>
                    </a:lnTo>
                    <a:lnTo>
                      <a:pt x="1848" y="3057"/>
                    </a:lnTo>
                    <a:lnTo>
                      <a:pt x="1" y="4904"/>
                    </a:lnTo>
                    <a:lnTo>
                      <a:pt x="1084" y="6051"/>
                    </a:lnTo>
                    <a:lnTo>
                      <a:pt x="2994" y="4140"/>
                    </a:lnTo>
                    <a:lnTo>
                      <a:pt x="4905" y="6051"/>
                    </a:lnTo>
                    <a:lnTo>
                      <a:pt x="5987" y="4904"/>
                    </a:lnTo>
                    <a:lnTo>
                      <a:pt x="4140" y="3057"/>
                    </a:lnTo>
                    <a:lnTo>
                      <a:pt x="5987" y="1147"/>
                    </a:lnTo>
                    <a:lnTo>
                      <a:pt x="4905" y="1"/>
                    </a:lnTo>
                    <a:lnTo>
                      <a:pt x="2994" y="1911"/>
                    </a:lnTo>
                    <a:lnTo>
                      <a:pt x="10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2"/>
              <p:cNvSpPr>
                <a:spLocks/>
              </p:cNvSpPr>
              <p:nvPr/>
            </p:nvSpPr>
            <p:spPr>
              <a:xfrm>
                <a:off x="-1092516" y="2699241"/>
                <a:ext cx="165062" cy="166573"/>
              </a:xfrm>
              <a:custGeom>
                <a:avLst/>
                <a:gdLst/>
                <a:ahLst/>
                <a:cxnLst/>
                <a:rect l="l" t="t" r="r" b="b"/>
                <a:pathLst>
                  <a:path w="6879" h="6942" extrusionOk="0">
                    <a:moveTo>
                      <a:pt x="2612" y="0"/>
                    </a:moveTo>
                    <a:lnTo>
                      <a:pt x="2612" y="2675"/>
                    </a:lnTo>
                    <a:lnTo>
                      <a:pt x="1" y="2675"/>
                    </a:lnTo>
                    <a:lnTo>
                      <a:pt x="1" y="4267"/>
                    </a:lnTo>
                    <a:lnTo>
                      <a:pt x="2612" y="4267"/>
                    </a:lnTo>
                    <a:lnTo>
                      <a:pt x="2612" y="6942"/>
                    </a:lnTo>
                    <a:lnTo>
                      <a:pt x="4204" y="6942"/>
                    </a:lnTo>
                    <a:lnTo>
                      <a:pt x="4204" y="4267"/>
                    </a:lnTo>
                    <a:lnTo>
                      <a:pt x="6879" y="4267"/>
                    </a:lnTo>
                    <a:lnTo>
                      <a:pt x="6879" y="2675"/>
                    </a:lnTo>
                    <a:lnTo>
                      <a:pt x="4204" y="2675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2"/>
              <p:cNvSpPr>
                <a:spLocks/>
              </p:cNvSpPr>
              <p:nvPr/>
            </p:nvSpPr>
            <p:spPr>
              <a:xfrm>
                <a:off x="169693" y="1435496"/>
                <a:ext cx="165062" cy="166597"/>
              </a:xfrm>
              <a:custGeom>
                <a:avLst/>
                <a:gdLst/>
                <a:ahLst/>
                <a:cxnLst/>
                <a:rect l="l" t="t" r="r" b="b"/>
                <a:pathLst>
                  <a:path w="6879" h="6943" extrusionOk="0">
                    <a:moveTo>
                      <a:pt x="2612" y="1"/>
                    </a:moveTo>
                    <a:lnTo>
                      <a:pt x="2612" y="2676"/>
                    </a:lnTo>
                    <a:lnTo>
                      <a:pt x="1" y="2676"/>
                    </a:lnTo>
                    <a:lnTo>
                      <a:pt x="1" y="4268"/>
                    </a:lnTo>
                    <a:lnTo>
                      <a:pt x="2612" y="4268"/>
                    </a:lnTo>
                    <a:lnTo>
                      <a:pt x="2612" y="6942"/>
                    </a:lnTo>
                    <a:lnTo>
                      <a:pt x="4204" y="6942"/>
                    </a:lnTo>
                    <a:lnTo>
                      <a:pt x="4204" y="4268"/>
                    </a:lnTo>
                    <a:lnTo>
                      <a:pt x="6879" y="4268"/>
                    </a:lnTo>
                    <a:lnTo>
                      <a:pt x="6879" y="2676"/>
                    </a:lnTo>
                    <a:lnTo>
                      <a:pt x="4204" y="2676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2"/>
              <p:cNvSpPr>
                <a:spLocks/>
              </p:cNvSpPr>
              <p:nvPr/>
            </p:nvSpPr>
            <p:spPr>
              <a:xfrm>
                <a:off x="849711" y="1453829"/>
                <a:ext cx="1453233" cy="129933"/>
              </a:xfrm>
              <a:custGeom>
                <a:avLst/>
                <a:gdLst/>
                <a:ahLst/>
                <a:cxnLst/>
                <a:rect l="l" t="t" r="r" b="b"/>
                <a:pathLst>
                  <a:path w="60564" h="5415" extrusionOk="0">
                    <a:moveTo>
                      <a:pt x="55851" y="1"/>
                    </a:moveTo>
                    <a:lnTo>
                      <a:pt x="55851" y="1912"/>
                    </a:lnTo>
                    <a:lnTo>
                      <a:pt x="1083" y="1912"/>
                    </a:lnTo>
                    <a:cubicBezTo>
                      <a:pt x="0" y="1912"/>
                      <a:pt x="0" y="3504"/>
                      <a:pt x="1083" y="3504"/>
                    </a:cubicBezTo>
                    <a:lnTo>
                      <a:pt x="55851" y="3504"/>
                    </a:lnTo>
                    <a:lnTo>
                      <a:pt x="55851" y="5414"/>
                    </a:lnTo>
                    <a:lnTo>
                      <a:pt x="60564" y="2676"/>
                    </a:lnTo>
                    <a:lnTo>
                      <a:pt x="558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2"/>
              <p:cNvSpPr>
                <a:spLocks/>
              </p:cNvSpPr>
              <p:nvPr/>
            </p:nvSpPr>
            <p:spPr>
              <a:xfrm>
                <a:off x="-848007" y="158003"/>
                <a:ext cx="2017116" cy="591405"/>
              </a:xfrm>
              <a:custGeom>
                <a:avLst/>
                <a:gdLst/>
                <a:ahLst/>
                <a:cxnLst/>
                <a:rect l="l" t="t" r="r" b="b"/>
                <a:pathLst>
                  <a:path w="84064" h="24647" extrusionOk="0">
                    <a:moveTo>
                      <a:pt x="23563" y="1"/>
                    </a:moveTo>
                    <a:lnTo>
                      <a:pt x="23563" y="2357"/>
                    </a:lnTo>
                    <a:lnTo>
                      <a:pt x="7897" y="2357"/>
                    </a:lnTo>
                    <a:cubicBezTo>
                      <a:pt x="3503" y="2357"/>
                      <a:pt x="0" y="5860"/>
                      <a:pt x="0" y="10254"/>
                    </a:cubicBezTo>
                    <a:lnTo>
                      <a:pt x="0" y="23882"/>
                    </a:lnTo>
                    <a:cubicBezTo>
                      <a:pt x="0" y="24265"/>
                      <a:pt x="383" y="24647"/>
                      <a:pt x="828" y="24647"/>
                    </a:cubicBezTo>
                    <a:cubicBezTo>
                      <a:pt x="1274" y="24647"/>
                      <a:pt x="1593" y="24265"/>
                      <a:pt x="1593" y="23882"/>
                    </a:cubicBezTo>
                    <a:lnTo>
                      <a:pt x="1593" y="10190"/>
                    </a:lnTo>
                    <a:cubicBezTo>
                      <a:pt x="1593" y="6751"/>
                      <a:pt x="4395" y="3949"/>
                      <a:pt x="7897" y="3949"/>
                    </a:cubicBezTo>
                    <a:lnTo>
                      <a:pt x="23563" y="3949"/>
                    </a:lnTo>
                    <a:lnTo>
                      <a:pt x="23563" y="6369"/>
                    </a:lnTo>
                    <a:lnTo>
                      <a:pt x="29868" y="6369"/>
                    </a:lnTo>
                    <a:lnTo>
                      <a:pt x="29868" y="3949"/>
                    </a:lnTo>
                    <a:lnTo>
                      <a:pt x="79414" y="3949"/>
                    </a:lnTo>
                    <a:lnTo>
                      <a:pt x="79414" y="5860"/>
                    </a:lnTo>
                    <a:lnTo>
                      <a:pt x="84063" y="3185"/>
                    </a:lnTo>
                    <a:lnTo>
                      <a:pt x="79414" y="447"/>
                    </a:lnTo>
                    <a:lnTo>
                      <a:pt x="79414" y="2357"/>
                    </a:lnTo>
                    <a:lnTo>
                      <a:pt x="29868" y="2357"/>
                    </a:lnTo>
                    <a:lnTo>
                      <a:pt x="29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2"/>
              <p:cNvSpPr>
                <a:spLocks/>
              </p:cNvSpPr>
              <p:nvPr/>
            </p:nvSpPr>
            <p:spPr>
              <a:xfrm>
                <a:off x="3445946" y="532397"/>
                <a:ext cx="809903" cy="1066626"/>
              </a:xfrm>
              <a:custGeom>
                <a:avLst/>
                <a:gdLst/>
                <a:ahLst/>
                <a:cxnLst/>
                <a:rect l="l" t="t" r="r" b="b"/>
                <a:pathLst>
                  <a:path w="33753" h="44452" extrusionOk="0">
                    <a:moveTo>
                      <a:pt x="0" y="1"/>
                    </a:moveTo>
                    <a:lnTo>
                      <a:pt x="0" y="6305"/>
                    </a:lnTo>
                    <a:lnTo>
                      <a:pt x="6305" y="6305"/>
                    </a:lnTo>
                    <a:lnTo>
                      <a:pt x="6305" y="3885"/>
                    </a:lnTo>
                    <a:lnTo>
                      <a:pt x="24264" y="3885"/>
                    </a:lnTo>
                    <a:cubicBezTo>
                      <a:pt x="27576" y="3885"/>
                      <a:pt x="30250" y="6560"/>
                      <a:pt x="30314" y="9935"/>
                    </a:cubicBezTo>
                    <a:lnTo>
                      <a:pt x="30314" y="39803"/>
                    </a:lnTo>
                    <a:lnTo>
                      <a:pt x="28403" y="39803"/>
                    </a:lnTo>
                    <a:lnTo>
                      <a:pt x="31078" y="44452"/>
                    </a:lnTo>
                    <a:lnTo>
                      <a:pt x="33753" y="39803"/>
                    </a:lnTo>
                    <a:lnTo>
                      <a:pt x="31906" y="39803"/>
                    </a:lnTo>
                    <a:lnTo>
                      <a:pt x="31906" y="9935"/>
                    </a:lnTo>
                    <a:cubicBezTo>
                      <a:pt x="31842" y="5796"/>
                      <a:pt x="28467" y="2357"/>
                      <a:pt x="24264" y="2357"/>
                    </a:cubicBezTo>
                    <a:lnTo>
                      <a:pt x="6305" y="2357"/>
                    </a:lnTo>
                    <a:lnTo>
                      <a:pt x="6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2"/>
              <p:cNvSpPr>
                <a:spLocks/>
              </p:cNvSpPr>
              <p:nvPr/>
            </p:nvSpPr>
            <p:spPr>
              <a:xfrm>
                <a:off x="-1256018" y="481959"/>
                <a:ext cx="129909" cy="302217"/>
              </a:xfrm>
              <a:custGeom>
                <a:avLst/>
                <a:gdLst/>
                <a:ahLst/>
                <a:cxnLst/>
                <a:rect l="l" t="t" r="r" b="b"/>
                <a:pathLst>
                  <a:path w="5414" h="12595" extrusionOk="0">
                    <a:moveTo>
                      <a:pt x="2676" y="1"/>
                    </a:moveTo>
                    <a:lnTo>
                      <a:pt x="1" y="4714"/>
                    </a:lnTo>
                    <a:lnTo>
                      <a:pt x="1911" y="4714"/>
                    </a:lnTo>
                    <a:lnTo>
                      <a:pt x="1911" y="11783"/>
                    </a:lnTo>
                    <a:cubicBezTo>
                      <a:pt x="1911" y="12324"/>
                      <a:pt x="2309" y="12594"/>
                      <a:pt x="2707" y="12594"/>
                    </a:cubicBezTo>
                    <a:cubicBezTo>
                      <a:pt x="3105" y="12594"/>
                      <a:pt x="3503" y="12324"/>
                      <a:pt x="3503" y="11783"/>
                    </a:cubicBezTo>
                    <a:lnTo>
                      <a:pt x="3503" y="4714"/>
                    </a:lnTo>
                    <a:lnTo>
                      <a:pt x="5414" y="4714"/>
                    </a:lnTo>
                    <a:lnTo>
                      <a:pt x="2676" y="1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2"/>
              <p:cNvSpPr>
                <a:spLocks/>
              </p:cNvSpPr>
              <p:nvPr/>
            </p:nvSpPr>
            <p:spPr>
              <a:xfrm>
                <a:off x="-432366" y="3597758"/>
                <a:ext cx="129909" cy="302577"/>
              </a:xfrm>
              <a:custGeom>
                <a:avLst/>
                <a:gdLst/>
                <a:ahLst/>
                <a:cxnLst/>
                <a:rect l="l" t="t" r="r" b="b"/>
                <a:pathLst>
                  <a:path w="5414" h="12610" extrusionOk="0">
                    <a:moveTo>
                      <a:pt x="2739" y="1"/>
                    </a:moveTo>
                    <a:cubicBezTo>
                      <a:pt x="2293" y="1"/>
                      <a:pt x="1911" y="383"/>
                      <a:pt x="1911" y="828"/>
                    </a:cubicBezTo>
                    <a:lnTo>
                      <a:pt x="1911" y="7897"/>
                    </a:lnTo>
                    <a:lnTo>
                      <a:pt x="0" y="7897"/>
                    </a:lnTo>
                    <a:lnTo>
                      <a:pt x="2739" y="12610"/>
                    </a:lnTo>
                    <a:lnTo>
                      <a:pt x="5414" y="7897"/>
                    </a:lnTo>
                    <a:lnTo>
                      <a:pt x="3503" y="7897"/>
                    </a:lnTo>
                    <a:lnTo>
                      <a:pt x="3503" y="828"/>
                    </a:lnTo>
                    <a:cubicBezTo>
                      <a:pt x="3503" y="383"/>
                      <a:pt x="3121" y="1"/>
                      <a:pt x="2739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2"/>
              <p:cNvSpPr>
                <a:spLocks/>
              </p:cNvSpPr>
              <p:nvPr/>
            </p:nvSpPr>
            <p:spPr>
              <a:xfrm>
                <a:off x="-1074160" y="481959"/>
                <a:ext cx="128373" cy="302217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12595" extrusionOk="0">
                    <a:moveTo>
                      <a:pt x="2675" y="1"/>
                    </a:moveTo>
                    <a:lnTo>
                      <a:pt x="0" y="4714"/>
                    </a:lnTo>
                    <a:lnTo>
                      <a:pt x="1911" y="4714"/>
                    </a:lnTo>
                    <a:lnTo>
                      <a:pt x="1847" y="11783"/>
                    </a:lnTo>
                    <a:cubicBezTo>
                      <a:pt x="1847" y="12324"/>
                      <a:pt x="2245" y="12594"/>
                      <a:pt x="2643" y="12594"/>
                    </a:cubicBezTo>
                    <a:cubicBezTo>
                      <a:pt x="3041" y="12594"/>
                      <a:pt x="3439" y="12324"/>
                      <a:pt x="3439" y="11783"/>
                    </a:cubicBezTo>
                    <a:lnTo>
                      <a:pt x="3439" y="4714"/>
                    </a:lnTo>
                    <a:lnTo>
                      <a:pt x="5350" y="4714"/>
                    </a:lnTo>
                    <a:lnTo>
                      <a:pt x="2675" y="1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2"/>
              <p:cNvSpPr>
                <a:spLocks/>
              </p:cNvSpPr>
              <p:nvPr/>
            </p:nvSpPr>
            <p:spPr>
              <a:xfrm>
                <a:off x="-432366" y="1941311"/>
                <a:ext cx="129909" cy="1601450"/>
              </a:xfrm>
              <a:custGeom>
                <a:avLst/>
                <a:gdLst/>
                <a:ahLst/>
                <a:cxnLst/>
                <a:rect l="l" t="t" r="r" b="b"/>
                <a:pathLst>
                  <a:path w="5414" h="66741" extrusionOk="0">
                    <a:moveTo>
                      <a:pt x="2739" y="0"/>
                    </a:moveTo>
                    <a:lnTo>
                      <a:pt x="0" y="4649"/>
                    </a:lnTo>
                    <a:lnTo>
                      <a:pt x="1911" y="4649"/>
                    </a:lnTo>
                    <a:lnTo>
                      <a:pt x="1911" y="65977"/>
                    </a:lnTo>
                    <a:cubicBezTo>
                      <a:pt x="1911" y="66486"/>
                      <a:pt x="2309" y="66741"/>
                      <a:pt x="2707" y="66741"/>
                    </a:cubicBezTo>
                    <a:cubicBezTo>
                      <a:pt x="3105" y="66741"/>
                      <a:pt x="3503" y="66486"/>
                      <a:pt x="3503" y="65977"/>
                    </a:cubicBezTo>
                    <a:lnTo>
                      <a:pt x="3503" y="4649"/>
                    </a:lnTo>
                    <a:lnTo>
                      <a:pt x="5414" y="4649"/>
                    </a:lnTo>
                    <a:lnTo>
                      <a:pt x="2739" y="0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2"/>
              <p:cNvSpPr>
                <a:spLocks/>
              </p:cNvSpPr>
              <p:nvPr/>
            </p:nvSpPr>
            <p:spPr>
              <a:xfrm>
                <a:off x="3209091" y="4536010"/>
                <a:ext cx="1005510" cy="152824"/>
              </a:xfrm>
              <a:custGeom>
                <a:avLst/>
                <a:gdLst/>
                <a:ahLst/>
                <a:cxnLst/>
                <a:rect l="l" t="t" r="r" b="b"/>
                <a:pathLst>
                  <a:path w="41905" h="6369" extrusionOk="0">
                    <a:moveTo>
                      <a:pt x="25092" y="1"/>
                    </a:moveTo>
                    <a:lnTo>
                      <a:pt x="25092" y="2357"/>
                    </a:lnTo>
                    <a:lnTo>
                      <a:pt x="1019" y="2357"/>
                    </a:lnTo>
                    <a:cubicBezTo>
                      <a:pt x="0" y="2357"/>
                      <a:pt x="0" y="3949"/>
                      <a:pt x="1019" y="3949"/>
                    </a:cubicBezTo>
                    <a:lnTo>
                      <a:pt x="25092" y="3949"/>
                    </a:lnTo>
                    <a:lnTo>
                      <a:pt x="25092" y="6369"/>
                    </a:lnTo>
                    <a:lnTo>
                      <a:pt x="31397" y="6369"/>
                    </a:lnTo>
                    <a:lnTo>
                      <a:pt x="31397" y="3949"/>
                    </a:lnTo>
                    <a:lnTo>
                      <a:pt x="37256" y="3949"/>
                    </a:lnTo>
                    <a:lnTo>
                      <a:pt x="37256" y="5859"/>
                    </a:lnTo>
                    <a:lnTo>
                      <a:pt x="41904" y="3185"/>
                    </a:lnTo>
                    <a:lnTo>
                      <a:pt x="37256" y="446"/>
                    </a:lnTo>
                    <a:lnTo>
                      <a:pt x="37256" y="2357"/>
                    </a:lnTo>
                    <a:lnTo>
                      <a:pt x="31397" y="2357"/>
                    </a:lnTo>
                    <a:lnTo>
                      <a:pt x="3139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2"/>
              <p:cNvSpPr>
                <a:spLocks/>
              </p:cNvSpPr>
              <p:nvPr/>
            </p:nvSpPr>
            <p:spPr>
              <a:xfrm>
                <a:off x="168637" y="4665895"/>
                <a:ext cx="1180770" cy="378017"/>
              </a:xfrm>
              <a:custGeom>
                <a:avLst/>
                <a:gdLst/>
                <a:ahLst/>
                <a:cxnLst/>
                <a:rect l="l" t="t" r="r" b="b"/>
                <a:pathLst>
                  <a:path w="49209" h="15754" extrusionOk="0">
                    <a:moveTo>
                      <a:pt x="46534" y="1"/>
                    </a:moveTo>
                    <a:lnTo>
                      <a:pt x="43796" y="4650"/>
                    </a:lnTo>
                    <a:lnTo>
                      <a:pt x="45706" y="4650"/>
                    </a:lnTo>
                    <a:lnTo>
                      <a:pt x="45706" y="8725"/>
                    </a:lnTo>
                    <a:cubicBezTo>
                      <a:pt x="45706" y="10381"/>
                      <a:pt x="44369" y="11719"/>
                      <a:pt x="42713" y="11719"/>
                    </a:cubicBezTo>
                    <a:lnTo>
                      <a:pt x="32651" y="11719"/>
                    </a:lnTo>
                    <a:lnTo>
                      <a:pt x="32651" y="9235"/>
                    </a:lnTo>
                    <a:lnTo>
                      <a:pt x="26346" y="9235"/>
                    </a:lnTo>
                    <a:lnTo>
                      <a:pt x="26346" y="11719"/>
                    </a:lnTo>
                    <a:lnTo>
                      <a:pt x="6859" y="11719"/>
                    </a:lnTo>
                    <a:cubicBezTo>
                      <a:pt x="6497" y="9847"/>
                      <a:pt x="5018" y="8948"/>
                      <a:pt x="3536" y="8948"/>
                    </a:cubicBezTo>
                    <a:cubicBezTo>
                      <a:pt x="1892" y="8948"/>
                      <a:pt x="243" y="10054"/>
                      <a:pt x="109" y="12164"/>
                    </a:cubicBezTo>
                    <a:cubicBezTo>
                      <a:pt x="0" y="14441"/>
                      <a:pt x="1778" y="15754"/>
                      <a:pt x="3558" y="15754"/>
                    </a:cubicBezTo>
                    <a:cubicBezTo>
                      <a:pt x="4915" y="15754"/>
                      <a:pt x="6272" y="14991"/>
                      <a:pt x="6795" y="13311"/>
                    </a:cubicBezTo>
                    <a:lnTo>
                      <a:pt x="26346" y="13311"/>
                    </a:lnTo>
                    <a:lnTo>
                      <a:pt x="26346" y="15540"/>
                    </a:lnTo>
                    <a:lnTo>
                      <a:pt x="32651" y="15540"/>
                    </a:lnTo>
                    <a:lnTo>
                      <a:pt x="32651" y="13311"/>
                    </a:lnTo>
                    <a:lnTo>
                      <a:pt x="42650" y="13311"/>
                    </a:lnTo>
                    <a:cubicBezTo>
                      <a:pt x="45261" y="13311"/>
                      <a:pt x="47298" y="11273"/>
                      <a:pt x="47298" y="8725"/>
                    </a:cubicBezTo>
                    <a:lnTo>
                      <a:pt x="47298" y="4650"/>
                    </a:lnTo>
                    <a:lnTo>
                      <a:pt x="49209" y="4650"/>
                    </a:lnTo>
                    <a:lnTo>
                      <a:pt x="465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2"/>
              <p:cNvSpPr>
                <a:spLocks/>
              </p:cNvSpPr>
              <p:nvPr/>
            </p:nvSpPr>
            <p:spPr>
              <a:xfrm>
                <a:off x="-1356869" y="2564773"/>
                <a:ext cx="189513" cy="161270"/>
              </a:xfrm>
              <a:custGeom>
                <a:avLst/>
                <a:gdLst/>
                <a:ahLst/>
                <a:cxnLst/>
                <a:rect l="l" t="t" r="r" b="b"/>
                <a:pathLst>
                  <a:path w="7898" h="6721" extrusionOk="0">
                    <a:moveTo>
                      <a:pt x="4522" y="0"/>
                    </a:moveTo>
                    <a:cubicBezTo>
                      <a:pt x="1465" y="0"/>
                      <a:pt x="1" y="3630"/>
                      <a:pt x="2102" y="5732"/>
                    </a:cubicBezTo>
                    <a:cubicBezTo>
                      <a:pt x="2805" y="6414"/>
                      <a:pt x="3663" y="6721"/>
                      <a:pt x="4501" y="6721"/>
                    </a:cubicBezTo>
                    <a:cubicBezTo>
                      <a:pt x="6242" y="6721"/>
                      <a:pt x="7897" y="5396"/>
                      <a:pt x="7897" y="3375"/>
                    </a:cubicBezTo>
                    <a:cubicBezTo>
                      <a:pt x="7897" y="1465"/>
                      <a:pt x="6369" y="0"/>
                      <a:pt x="4522" y="0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2"/>
              <p:cNvSpPr>
                <a:spLocks/>
              </p:cNvSpPr>
              <p:nvPr/>
            </p:nvSpPr>
            <p:spPr>
              <a:xfrm>
                <a:off x="-1317134" y="1615819"/>
                <a:ext cx="594452" cy="129909"/>
              </a:xfrm>
              <a:custGeom>
                <a:avLst/>
                <a:gdLst/>
                <a:ahLst/>
                <a:cxnLst/>
                <a:rect l="l" t="t" r="r" b="b"/>
                <a:pathLst>
                  <a:path w="24774" h="5414" extrusionOk="0">
                    <a:moveTo>
                      <a:pt x="4713" y="0"/>
                    </a:moveTo>
                    <a:lnTo>
                      <a:pt x="0" y="2739"/>
                    </a:lnTo>
                    <a:lnTo>
                      <a:pt x="4713" y="5414"/>
                    </a:lnTo>
                    <a:lnTo>
                      <a:pt x="4713" y="3503"/>
                    </a:lnTo>
                    <a:lnTo>
                      <a:pt x="23946" y="3503"/>
                    </a:lnTo>
                    <a:cubicBezTo>
                      <a:pt x="24391" y="3503"/>
                      <a:pt x="24774" y="3185"/>
                      <a:pt x="24774" y="2739"/>
                    </a:cubicBezTo>
                    <a:cubicBezTo>
                      <a:pt x="24774" y="2293"/>
                      <a:pt x="24391" y="1911"/>
                      <a:pt x="23946" y="1911"/>
                    </a:cubicBezTo>
                    <a:lnTo>
                      <a:pt x="4713" y="1911"/>
                    </a:lnTo>
                    <a:lnTo>
                      <a:pt x="4713" y="0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2"/>
              <p:cNvSpPr>
                <a:spLocks/>
              </p:cNvSpPr>
              <p:nvPr/>
            </p:nvSpPr>
            <p:spPr>
              <a:xfrm>
                <a:off x="3688919" y="3380771"/>
                <a:ext cx="169645" cy="437069"/>
              </a:xfrm>
              <a:custGeom>
                <a:avLst/>
                <a:gdLst/>
                <a:ahLst/>
                <a:cxnLst/>
                <a:rect l="l" t="t" r="r" b="b"/>
                <a:pathLst>
                  <a:path w="7070" h="18215" extrusionOk="0">
                    <a:moveTo>
                      <a:pt x="0" y="0"/>
                    </a:moveTo>
                    <a:cubicBezTo>
                      <a:pt x="0" y="2866"/>
                      <a:pt x="1911" y="4777"/>
                      <a:pt x="3503" y="6305"/>
                    </a:cubicBezTo>
                    <a:cubicBezTo>
                      <a:pt x="4522" y="7324"/>
                      <a:pt x="5413" y="8279"/>
                      <a:pt x="5541" y="9107"/>
                    </a:cubicBezTo>
                    <a:cubicBezTo>
                      <a:pt x="5413" y="9935"/>
                      <a:pt x="4522" y="10890"/>
                      <a:pt x="3503" y="11846"/>
                    </a:cubicBezTo>
                    <a:cubicBezTo>
                      <a:pt x="1911" y="13438"/>
                      <a:pt x="0" y="15348"/>
                      <a:pt x="0" y="18214"/>
                    </a:cubicBezTo>
                    <a:lnTo>
                      <a:pt x="1592" y="18214"/>
                    </a:lnTo>
                    <a:cubicBezTo>
                      <a:pt x="1592" y="16049"/>
                      <a:pt x="3121" y="14520"/>
                      <a:pt x="4585" y="13056"/>
                    </a:cubicBezTo>
                    <a:cubicBezTo>
                      <a:pt x="5859" y="11846"/>
                      <a:pt x="7005" y="10636"/>
                      <a:pt x="7069" y="9235"/>
                    </a:cubicBezTo>
                    <a:lnTo>
                      <a:pt x="7069" y="9107"/>
                    </a:lnTo>
                    <a:lnTo>
                      <a:pt x="7069" y="9044"/>
                    </a:lnTo>
                    <a:cubicBezTo>
                      <a:pt x="7005" y="7579"/>
                      <a:pt x="5859" y="6433"/>
                      <a:pt x="4585" y="5223"/>
                    </a:cubicBezTo>
                    <a:cubicBezTo>
                      <a:pt x="3121" y="3694"/>
                      <a:pt x="1592" y="2166"/>
                      <a:pt x="15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2"/>
              <p:cNvSpPr>
                <a:spLocks/>
              </p:cNvSpPr>
              <p:nvPr/>
            </p:nvSpPr>
            <p:spPr>
              <a:xfrm>
                <a:off x="3875336" y="3379235"/>
                <a:ext cx="171180" cy="438605"/>
              </a:xfrm>
              <a:custGeom>
                <a:avLst/>
                <a:gdLst/>
                <a:ahLst/>
                <a:cxnLst/>
                <a:rect l="l" t="t" r="r" b="b"/>
                <a:pathLst>
                  <a:path w="7134" h="18279" extrusionOk="0">
                    <a:moveTo>
                      <a:pt x="5541" y="1"/>
                    </a:moveTo>
                    <a:cubicBezTo>
                      <a:pt x="5541" y="2230"/>
                      <a:pt x="4013" y="3758"/>
                      <a:pt x="2484" y="5223"/>
                    </a:cubicBezTo>
                    <a:cubicBezTo>
                      <a:pt x="1274" y="6433"/>
                      <a:pt x="128" y="7643"/>
                      <a:pt x="1" y="9044"/>
                    </a:cubicBezTo>
                    <a:lnTo>
                      <a:pt x="1" y="9171"/>
                    </a:lnTo>
                    <a:lnTo>
                      <a:pt x="1" y="9235"/>
                    </a:lnTo>
                    <a:cubicBezTo>
                      <a:pt x="128" y="10700"/>
                      <a:pt x="1274" y="11846"/>
                      <a:pt x="2484" y="13056"/>
                    </a:cubicBezTo>
                    <a:cubicBezTo>
                      <a:pt x="4013" y="14521"/>
                      <a:pt x="5541" y="16113"/>
                      <a:pt x="5541" y="18278"/>
                    </a:cubicBezTo>
                    <a:lnTo>
                      <a:pt x="7133" y="18278"/>
                    </a:lnTo>
                    <a:cubicBezTo>
                      <a:pt x="7133" y="15412"/>
                      <a:pt x="5159" y="13502"/>
                      <a:pt x="3631" y="11910"/>
                    </a:cubicBezTo>
                    <a:cubicBezTo>
                      <a:pt x="2612" y="10891"/>
                      <a:pt x="1656" y="9935"/>
                      <a:pt x="1593" y="9108"/>
                    </a:cubicBezTo>
                    <a:cubicBezTo>
                      <a:pt x="1656" y="8280"/>
                      <a:pt x="2612" y="7388"/>
                      <a:pt x="3631" y="6369"/>
                    </a:cubicBezTo>
                    <a:cubicBezTo>
                      <a:pt x="5223" y="4777"/>
                      <a:pt x="7133" y="2867"/>
                      <a:pt x="71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2"/>
              <p:cNvSpPr>
                <a:spLocks/>
              </p:cNvSpPr>
              <p:nvPr/>
            </p:nvSpPr>
            <p:spPr>
              <a:xfrm>
                <a:off x="3779068" y="3467873"/>
                <a:ext cx="177275" cy="111577"/>
              </a:xfrm>
              <a:custGeom>
                <a:avLst/>
                <a:gdLst/>
                <a:ahLst/>
                <a:cxnLst/>
                <a:rect l="l" t="t" r="r" b="b"/>
                <a:pathLst>
                  <a:path w="7388" h="4650" extrusionOk="0">
                    <a:moveTo>
                      <a:pt x="1" y="0"/>
                    </a:moveTo>
                    <a:cubicBezTo>
                      <a:pt x="574" y="637"/>
                      <a:pt x="1274" y="1338"/>
                      <a:pt x="1975" y="1975"/>
                    </a:cubicBezTo>
                    <a:cubicBezTo>
                      <a:pt x="2548" y="2548"/>
                      <a:pt x="3057" y="3248"/>
                      <a:pt x="3439" y="4013"/>
                    </a:cubicBezTo>
                    <a:cubicBezTo>
                      <a:pt x="3567" y="4204"/>
                      <a:pt x="3630" y="4458"/>
                      <a:pt x="3694" y="4649"/>
                    </a:cubicBezTo>
                    <a:cubicBezTo>
                      <a:pt x="3694" y="4586"/>
                      <a:pt x="3758" y="4458"/>
                      <a:pt x="3758" y="4395"/>
                    </a:cubicBezTo>
                    <a:cubicBezTo>
                      <a:pt x="3885" y="4013"/>
                      <a:pt x="4076" y="3694"/>
                      <a:pt x="4267" y="3376"/>
                    </a:cubicBezTo>
                    <a:cubicBezTo>
                      <a:pt x="4713" y="2803"/>
                      <a:pt x="5159" y="2229"/>
                      <a:pt x="5668" y="1720"/>
                    </a:cubicBezTo>
                    <a:cubicBezTo>
                      <a:pt x="6242" y="1147"/>
                      <a:pt x="6878" y="574"/>
                      <a:pt x="73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2"/>
              <p:cNvSpPr>
                <a:spLocks/>
              </p:cNvSpPr>
              <p:nvPr/>
            </p:nvSpPr>
            <p:spPr>
              <a:xfrm>
                <a:off x="3867706" y="3617626"/>
                <a:ext cx="24" cy="2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2"/>
              <p:cNvSpPr>
                <a:spLocks/>
              </p:cNvSpPr>
              <p:nvPr/>
            </p:nvSpPr>
            <p:spPr>
              <a:xfrm>
                <a:off x="3650719" y="3330334"/>
                <a:ext cx="429415" cy="38224"/>
              </a:xfrm>
              <a:custGeom>
                <a:avLst/>
                <a:gdLst/>
                <a:ahLst/>
                <a:cxnLst/>
                <a:rect l="l" t="t" r="r" b="b"/>
                <a:pathLst>
                  <a:path w="17896" h="1593" extrusionOk="0">
                    <a:moveTo>
                      <a:pt x="0" y="1"/>
                    </a:moveTo>
                    <a:lnTo>
                      <a:pt x="0" y="1593"/>
                    </a:lnTo>
                    <a:lnTo>
                      <a:pt x="17895" y="1593"/>
                    </a:lnTo>
                    <a:lnTo>
                      <a:pt x="178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2"/>
              <p:cNvSpPr>
                <a:spLocks/>
              </p:cNvSpPr>
              <p:nvPr/>
            </p:nvSpPr>
            <p:spPr>
              <a:xfrm>
                <a:off x="3650719" y="3830030"/>
                <a:ext cx="429415" cy="38224"/>
              </a:xfrm>
              <a:custGeom>
                <a:avLst/>
                <a:gdLst/>
                <a:ahLst/>
                <a:cxnLst/>
                <a:rect l="l" t="t" r="r" b="b"/>
                <a:pathLst>
                  <a:path w="17896" h="1593" extrusionOk="0">
                    <a:moveTo>
                      <a:pt x="0" y="1"/>
                    </a:moveTo>
                    <a:lnTo>
                      <a:pt x="0" y="1593"/>
                    </a:lnTo>
                    <a:lnTo>
                      <a:pt x="17895" y="1593"/>
                    </a:lnTo>
                    <a:lnTo>
                      <a:pt x="178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2"/>
              <p:cNvSpPr>
                <a:spLocks/>
              </p:cNvSpPr>
              <p:nvPr/>
            </p:nvSpPr>
            <p:spPr>
              <a:xfrm>
                <a:off x="3772950" y="1883243"/>
                <a:ext cx="117647" cy="169645"/>
              </a:xfrm>
              <a:custGeom>
                <a:avLst/>
                <a:gdLst/>
                <a:ahLst/>
                <a:cxnLst/>
                <a:rect l="l" t="t" r="r" b="b"/>
                <a:pathLst>
                  <a:path w="4903" h="7070" extrusionOk="0">
                    <a:moveTo>
                      <a:pt x="2357" y="1274"/>
                    </a:moveTo>
                    <a:cubicBezTo>
                      <a:pt x="2930" y="1274"/>
                      <a:pt x="3312" y="1720"/>
                      <a:pt x="3312" y="2293"/>
                    </a:cubicBezTo>
                    <a:cubicBezTo>
                      <a:pt x="3312" y="2802"/>
                      <a:pt x="2930" y="3312"/>
                      <a:pt x="2357" y="3312"/>
                    </a:cubicBezTo>
                    <a:lnTo>
                      <a:pt x="1593" y="3312"/>
                    </a:lnTo>
                    <a:lnTo>
                      <a:pt x="1593" y="1274"/>
                    </a:lnTo>
                    <a:close/>
                    <a:moveTo>
                      <a:pt x="1" y="0"/>
                    </a:moveTo>
                    <a:lnTo>
                      <a:pt x="1" y="7069"/>
                    </a:lnTo>
                    <a:lnTo>
                      <a:pt x="1593" y="7069"/>
                    </a:lnTo>
                    <a:lnTo>
                      <a:pt x="1593" y="4522"/>
                    </a:lnTo>
                    <a:lnTo>
                      <a:pt x="2675" y="4522"/>
                    </a:lnTo>
                    <a:cubicBezTo>
                      <a:pt x="2710" y="4524"/>
                      <a:pt x="2743" y="4524"/>
                      <a:pt x="2777" y="4524"/>
                    </a:cubicBezTo>
                    <a:cubicBezTo>
                      <a:pt x="3942" y="4524"/>
                      <a:pt x="4903" y="3469"/>
                      <a:pt x="4841" y="2293"/>
                    </a:cubicBezTo>
                    <a:cubicBezTo>
                      <a:pt x="4841" y="1019"/>
                      <a:pt x="3885" y="0"/>
                      <a:pt x="26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2"/>
              <p:cNvSpPr>
                <a:spLocks/>
              </p:cNvSpPr>
              <p:nvPr/>
            </p:nvSpPr>
            <p:spPr>
              <a:xfrm>
                <a:off x="3905906" y="1883243"/>
                <a:ext cx="132956" cy="169645"/>
              </a:xfrm>
              <a:custGeom>
                <a:avLst/>
                <a:gdLst/>
                <a:ahLst/>
                <a:cxnLst/>
                <a:rect l="l" t="t" r="r" b="b"/>
                <a:pathLst>
                  <a:path w="5541" h="7070" extrusionOk="0">
                    <a:moveTo>
                      <a:pt x="0" y="0"/>
                    </a:moveTo>
                    <a:lnTo>
                      <a:pt x="0" y="7069"/>
                    </a:lnTo>
                    <a:lnTo>
                      <a:pt x="1592" y="7069"/>
                    </a:lnTo>
                    <a:lnTo>
                      <a:pt x="1592" y="4267"/>
                    </a:lnTo>
                    <a:lnTo>
                      <a:pt x="3885" y="4267"/>
                    </a:lnTo>
                    <a:lnTo>
                      <a:pt x="3885" y="7069"/>
                    </a:lnTo>
                    <a:lnTo>
                      <a:pt x="5541" y="7069"/>
                    </a:lnTo>
                    <a:lnTo>
                      <a:pt x="5541" y="0"/>
                    </a:lnTo>
                    <a:lnTo>
                      <a:pt x="3885" y="0"/>
                    </a:lnTo>
                    <a:lnTo>
                      <a:pt x="3885" y="2802"/>
                    </a:lnTo>
                    <a:lnTo>
                      <a:pt x="1592" y="2802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2"/>
              <p:cNvSpPr>
                <a:spLocks/>
              </p:cNvSpPr>
              <p:nvPr/>
            </p:nvSpPr>
            <p:spPr>
              <a:xfrm>
                <a:off x="4069408" y="1883243"/>
                <a:ext cx="116160" cy="169645"/>
              </a:xfrm>
              <a:custGeom>
                <a:avLst/>
                <a:gdLst/>
                <a:ahLst/>
                <a:cxnLst/>
                <a:rect l="l" t="t" r="r" b="b"/>
                <a:pathLst>
                  <a:path w="4841" h="7070" extrusionOk="0">
                    <a:moveTo>
                      <a:pt x="2357" y="1274"/>
                    </a:moveTo>
                    <a:cubicBezTo>
                      <a:pt x="2930" y="1274"/>
                      <a:pt x="3312" y="1720"/>
                      <a:pt x="3312" y="2293"/>
                    </a:cubicBezTo>
                    <a:cubicBezTo>
                      <a:pt x="3312" y="2802"/>
                      <a:pt x="2930" y="3312"/>
                      <a:pt x="2357" y="3312"/>
                    </a:cubicBezTo>
                    <a:lnTo>
                      <a:pt x="1529" y="3312"/>
                    </a:lnTo>
                    <a:lnTo>
                      <a:pt x="1529" y="1274"/>
                    </a:lnTo>
                    <a:close/>
                    <a:moveTo>
                      <a:pt x="0" y="0"/>
                    </a:moveTo>
                    <a:lnTo>
                      <a:pt x="0" y="7069"/>
                    </a:lnTo>
                    <a:lnTo>
                      <a:pt x="1529" y="7069"/>
                    </a:lnTo>
                    <a:lnTo>
                      <a:pt x="1529" y="4522"/>
                    </a:lnTo>
                    <a:lnTo>
                      <a:pt x="2612" y="4522"/>
                    </a:lnTo>
                    <a:cubicBezTo>
                      <a:pt x="2647" y="4524"/>
                      <a:pt x="2683" y="4524"/>
                      <a:pt x="2718" y="4524"/>
                    </a:cubicBezTo>
                    <a:cubicBezTo>
                      <a:pt x="3938" y="4524"/>
                      <a:pt x="4839" y="3469"/>
                      <a:pt x="4777" y="2293"/>
                    </a:cubicBezTo>
                    <a:cubicBezTo>
                      <a:pt x="4840" y="1083"/>
                      <a:pt x="3822" y="64"/>
                      <a:pt x="26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2"/>
              <p:cNvSpPr>
                <a:spLocks/>
              </p:cNvSpPr>
              <p:nvPr/>
            </p:nvSpPr>
            <p:spPr>
              <a:xfrm>
                <a:off x="-522515" y="481959"/>
                <a:ext cx="88638" cy="171180"/>
              </a:xfrm>
              <a:custGeom>
                <a:avLst/>
                <a:gdLst/>
                <a:ahLst/>
                <a:cxnLst/>
                <a:rect l="l" t="t" r="r" b="b"/>
                <a:pathLst>
                  <a:path w="3694" h="7134" extrusionOk="0">
                    <a:moveTo>
                      <a:pt x="2102" y="1"/>
                    </a:moveTo>
                    <a:lnTo>
                      <a:pt x="2102" y="4268"/>
                    </a:lnTo>
                    <a:cubicBezTo>
                      <a:pt x="2102" y="5032"/>
                      <a:pt x="2102" y="5669"/>
                      <a:pt x="955" y="5669"/>
                    </a:cubicBezTo>
                    <a:cubicBezTo>
                      <a:pt x="573" y="5669"/>
                      <a:pt x="191" y="5478"/>
                      <a:pt x="0" y="5159"/>
                    </a:cubicBezTo>
                    <a:lnTo>
                      <a:pt x="0" y="7006"/>
                    </a:lnTo>
                    <a:cubicBezTo>
                      <a:pt x="319" y="7134"/>
                      <a:pt x="637" y="7134"/>
                      <a:pt x="955" y="7134"/>
                    </a:cubicBezTo>
                    <a:cubicBezTo>
                      <a:pt x="2675" y="7134"/>
                      <a:pt x="3694" y="6433"/>
                      <a:pt x="3694" y="4395"/>
                    </a:cubicBezTo>
                    <a:lnTo>
                      <a:pt x="3694" y="1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2"/>
              <p:cNvSpPr>
                <a:spLocks/>
              </p:cNvSpPr>
              <p:nvPr/>
            </p:nvSpPr>
            <p:spPr>
              <a:xfrm>
                <a:off x="-415569" y="478912"/>
                <a:ext cx="142146" cy="175763"/>
              </a:xfrm>
              <a:custGeom>
                <a:avLst/>
                <a:gdLst/>
                <a:ahLst/>
                <a:cxnLst/>
                <a:rect l="l" t="t" r="r" b="b"/>
                <a:pathLst>
                  <a:path w="5924" h="7325" extrusionOk="0">
                    <a:moveTo>
                      <a:pt x="2867" y="1"/>
                    </a:moveTo>
                    <a:cubicBezTo>
                      <a:pt x="1593" y="1"/>
                      <a:pt x="256" y="637"/>
                      <a:pt x="256" y="2102"/>
                    </a:cubicBezTo>
                    <a:cubicBezTo>
                      <a:pt x="256" y="4713"/>
                      <a:pt x="4331" y="3822"/>
                      <a:pt x="4331" y="5223"/>
                    </a:cubicBezTo>
                    <a:cubicBezTo>
                      <a:pt x="4331" y="5860"/>
                      <a:pt x="3504" y="6051"/>
                      <a:pt x="3058" y="6051"/>
                    </a:cubicBezTo>
                    <a:cubicBezTo>
                      <a:pt x="3019" y="6054"/>
                      <a:pt x="2980" y="6055"/>
                      <a:pt x="2942" y="6055"/>
                    </a:cubicBezTo>
                    <a:cubicBezTo>
                      <a:pt x="2230" y="6055"/>
                      <a:pt x="1654" y="5505"/>
                      <a:pt x="1593" y="4841"/>
                    </a:cubicBezTo>
                    <a:lnTo>
                      <a:pt x="1" y="4841"/>
                    </a:lnTo>
                    <a:cubicBezTo>
                      <a:pt x="1" y="6496"/>
                      <a:pt x="1466" y="7324"/>
                      <a:pt x="2994" y="7324"/>
                    </a:cubicBezTo>
                    <a:cubicBezTo>
                      <a:pt x="4586" y="7324"/>
                      <a:pt x="5924" y="6687"/>
                      <a:pt x="5924" y="5032"/>
                    </a:cubicBezTo>
                    <a:cubicBezTo>
                      <a:pt x="5924" y="2357"/>
                      <a:pt x="1848" y="3249"/>
                      <a:pt x="1848" y="1975"/>
                    </a:cubicBezTo>
                    <a:cubicBezTo>
                      <a:pt x="1848" y="1465"/>
                      <a:pt x="2485" y="1274"/>
                      <a:pt x="2867" y="1274"/>
                    </a:cubicBezTo>
                    <a:cubicBezTo>
                      <a:pt x="3695" y="1274"/>
                      <a:pt x="4077" y="1529"/>
                      <a:pt x="4204" y="2230"/>
                    </a:cubicBezTo>
                    <a:lnTo>
                      <a:pt x="5669" y="2230"/>
                    </a:lnTo>
                    <a:cubicBezTo>
                      <a:pt x="5605" y="637"/>
                      <a:pt x="4331" y="1"/>
                      <a:pt x="2867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2"/>
              <p:cNvSpPr>
                <a:spLocks/>
              </p:cNvSpPr>
              <p:nvPr/>
            </p:nvSpPr>
            <p:spPr>
              <a:xfrm>
                <a:off x="-1214747" y="1001523"/>
                <a:ext cx="131445" cy="169645"/>
              </a:xfrm>
              <a:custGeom>
                <a:avLst/>
                <a:gdLst/>
                <a:ahLst/>
                <a:cxnLst/>
                <a:rect l="l" t="t" r="r" b="b"/>
                <a:pathLst>
                  <a:path w="5478" h="7070" extrusionOk="0">
                    <a:moveTo>
                      <a:pt x="0" y="1"/>
                    </a:moveTo>
                    <a:lnTo>
                      <a:pt x="0" y="7069"/>
                    </a:lnTo>
                    <a:lnTo>
                      <a:pt x="1529" y="7069"/>
                    </a:lnTo>
                    <a:lnTo>
                      <a:pt x="1529" y="4267"/>
                    </a:lnTo>
                    <a:lnTo>
                      <a:pt x="3821" y="4267"/>
                    </a:lnTo>
                    <a:lnTo>
                      <a:pt x="3821" y="7069"/>
                    </a:lnTo>
                    <a:lnTo>
                      <a:pt x="5477" y="7069"/>
                    </a:lnTo>
                    <a:lnTo>
                      <a:pt x="5477" y="1"/>
                    </a:lnTo>
                    <a:lnTo>
                      <a:pt x="3821" y="1"/>
                    </a:lnTo>
                    <a:lnTo>
                      <a:pt x="3821" y="2866"/>
                    </a:lnTo>
                    <a:lnTo>
                      <a:pt x="1529" y="2866"/>
                    </a:lnTo>
                    <a:lnTo>
                      <a:pt x="1529" y="1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2"/>
              <p:cNvSpPr>
                <a:spLocks/>
              </p:cNvSpPr>
              <p:nvPr/>
            </p:nvSpPr>
            <p:spPr>
              <a:xfrm>
                <a:off x="-1066530" y="1001523"/>
                <a:ext cx="134492" cy="169645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7070" extrusionOk="0">
                    <a:moveTo>
                      <a:pt x="1" y="1"/>
                    </a:moveTo>
                    <a:lnTo>
                      <a:pt x="1" y="1465"/>
                    </a:lnTo>
                    <a:lnTo>
                      <a:pt x="2038" y="1465"/>
                    </a:lnTo>
                    <a:lnTo>
                      <a:pt x="2038" y="7069"/>
                    </a:lnTo>
                    <a:lnTo>
                      <a:pt x="3567" y="7069"/>
                    </a:lnTo>
                    <a:lnTo>
                      <a:pt x="3567" y="1465"/>
                    </a:lnTo>
                    <a:lnTo>
                      <a:pt x="5605" y="1465"/>
                    </a:lnTo>
                    <a:lnTo>
                      <a:pt x="5605" y="1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2"/>
              <p:cNvSpPr>
                <a:spLocks/>
              </p:cNvSpPr>
              <p:nvPr/>
            </p:nvSpPr>
            <p:spPr>
              <a:xfrm>
                <a:off x="-930526" y="1001523"/>
                <a:ext cx="224665" cy="169645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7070" extrusionOk="0">
                    <a:moveTo>
                      <a:pt x="1402" y="1"/>
                    </a:moveTo>
                    <a:lnTo>
                      <a:pt x="0" y="7069"/>
                    </a:lnTo>
                    <a:lnTo>
                      <a:pt x="1720" y="7069"/>
                    </a:lnTo>
                    <a:lnTo>
                      <a:pt x="2548" y="2229"/>
                    </a:lnTo>
                    <a:lnTo>
                      <a:pt x="3949" y="7069"/>
                    </a:lnTo>
                    <a:lnTo>
                      <a:pt x="5477" y="7069"/>
                    </a:lnTo>
                    <a:lnTo>
                      <a:pt x="6815" y="2229"/>
                    </a:lnTo>
                    <a:lnTo>
                      <a:pt x="7643" y="7069"/>
                    </a:lnTo>
                    <a:lnTo>
                      <a:pt x="9362" y="7069"/>
                    </a:lnTo>
                    <a:lnTo>
                      <a:pt x="8025" y="1"/>
                    </a:lnTo>
                    <a:lnTo>
                      <a:pt x="6178" y="1"/>
                    </a:lnTo>
                    <a:lnTo>
                      <a:pt x="4713" y="4968"/>
                    </a:lnTo>
                    <a:lnTo>
                      <a:pt x="3248" y="1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2"/>
              <p:cNvSpPr>
                <a:spLocks/>
              </p:cNvSpPr>
              <p:nvPr/>
            </p:nvSpPr>
            <p:spPr>
              <a:xfrm>
                <a:off x="-689088" y="1001523"/>
                <a:ext cx="97828" cy="169645"/>
              </a:xfrm>
              <a:custGeom>
                <a:avLst/>
                <a:gdLst/>
                <a:ahLst/>
                <a:cxnLst/>
                <a:rect l="l" t="t" r="r" b="b"/>
                <a:pathLst>
                  <a:path w="4077" h="7070" extrusionOk="0">
                    <a:moveTo>
                      <a:pt x="1" y="1"/>
                    </a:moveTo>
                    <a:lnTo>
                      <a:pt x="1" y="7069"/>
                    </a:lnTo>
                    <a:lnTo>
                      <a:pt x="4076" y="7069"/>
                    </a:lnTo>
                    <a:lnTo>
                      <a:pt x="4076" y="5668"/>
                    </a:lnTo>
                    <a:lnTo>
                      <a:pt x="1529" y="5668"/>
                    </a:lnTo>
                    <a:lnTo>
                      <a:pt x="1529" y="1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2"/>
              <p:cNvSpPr>
                <a:spLocks/>
              </p:cNvSpPr>
              <p:nvPr/>
            </p:nvSpPr>
            <p:spPr>
              <a:xfrm>
                <a:off x="12309" y="4484061"/>
                <a:ext cx="155896" cy="203262"/>
              </a:xfrm>
              <a:custGeom>
                <a:avLst/>
                <a:gdLst/>
                <a:ahLst/>
                <a:cxnLst/>
                <a:rect l="l" t="t" r="r" b="b"/>
                <a:pathLst>
                  <a:path w="6497" h="8471" extrusionOk="0">
                    <a:moveTo>
                      <a:pt x="6496" y="0"/>
                    </a:moveTo>
                    <a:lnTo>
                      <a:pt x="0" y="3057"/>
                    </a:lnTo>
                    <a:lnTo>
                      <a:pt x="0" y="5413"/>
                    </a:lnTo>
                    <a:lnTo>
                      <a:pt x="6496" y="8470"/>
                    </a:lnTo>
                    <a:lnTo>
                      <a:pt x="6496" y="6560"/>
                    </a:lnTo>
                    <a:lnTo>
                      <a:pt x="1402" y="4267"/>
                    </a:lnTo>
                    <a:lnTo>
                      <a:pt x="6496" y="1911"/>
                    </a:lnTo>
                    <a:lnTo>
                      <a:pt x="64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2"/>
              <p:cNvSpPr>
                <a:spLocks/>
              </p:cNvSpPr>
              <p:nvPr/>
            </p:nvSpPr>
            <p:spPr>
              <a:xfrm>
                <a:off x="192632" y="4384722"/>
                <a:ext cx="198679" cy="365252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15222" extrusionOk="0">
                    <a:moveTo>
                      <a:pt x="6114" y="1"/>
                    </a:moveTo>
                    <a:lnTo>
                      <a:pt x="0" y="15221"/>
                    </a:lnTo>
                    <a:lnTo>
                      <a:pt x="2165" y="15221"/>
                    </a:lnTo>
                    <a:lnTo>
                      <a:pt x="82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2"/>
              <p:cNvSpPr>
                <a:spLocks/>
              </p:cNvSpPr>
              <p:nvPr/>
            </p:nvSpPr>
            <p:spPr>
              <a:xfrm>
                <a:off x="3801989" y="4086729"/>
                <a:ext cx="230760" cy="230784"/>
              </a:xfrm>
              <a:custGeom>
                <a:avLst/>
                <a:gdLst/>
                <a:ahLst/>
                <a:cxnLst/>
                <a:rect l="l" t="t" r="r" b="b"/>
                <a:pathLst>
                  <a:path w="9617" h="9618" extrusionOk="0">
                    <a:moveTo>
                      <a:pt x="1" y="1"/>
                    </a:moveTo>
                    <a:lnTo>
                      <a:pt x="1" y="9617"/>
                    </a:lnTo>
                    <a:lnTo>
                      <a:pt x="9617" y="9617"/>
                    </a:lnTo>
                    <a:lnTo>
                      <a:pt x="9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" name="Google Shape;379;p27">
              <a:extLst>
                <a:ext uri="{FF2B5EF4-FFF2-40B4-BE49-F238E27FC236}">
                  <a16:creationId xmlns:a16="http://schemas.microsoft.com/office/drawing/2014/main" id="{3B006DC0-C733-30BB-73A7-8B77FCF5C3A0}"/>
                </a:ext>
              </a:extLst>
            </p:cNvPr>
            <p:cNvSpPr/>
            <p:nvPr/>
          </p:nvSpPr>
          <p:spPr>
            <a:xfrm>
              <a:off x="4454424" y="-115993"/>
              <a:ext cx="2563026" cy="2560152"/>
            </a:xfrm>
            <a:custGeom>
              <a:avLst/>
              <a:gdLst/>
              <a:ahLst/>
              <a:cxnLst/>
              <a:rect l="l" t="t" r="r" b="b"/>
              <a:pathLst>
                <a:path w="39235" h="39191" fill="none" extrusionOk="0">
                  <a:moveTo>
                    <a:pt x="37487" y="27817"/>
                  </a:moveTo>
                  <a:lnTo>
                    <a:pt x="39234" y="20661"/>
                  </a:lnTo>
                  <a:lnTo>
                    <a:pt x="34719" y="19511"/>
                  </a:lnTo>
                  <a:cubicBezTo>
                    <a:pt x="34676" y="18062"/>
                    <a:pt x="34420" y="16614"/>
                    <a:pt x="33952" y="15251"/>
                  </a:cubicBezTo>
                  <a:lnTo>
                    <a:pt x="38041" y="12780"/>
                  </a:lnTo>
                  <a:lnTo>
                    <a:pt x="34250" y="6475"/>
                  </a:lnTo>
                  <a:lnTo>
                    <a:pt x="30075" y="8989"/>
                  </a:lnTo>
                  <a:cubicBezTo>
                    <a:pt x="29053" y="8009"/>
                    <a:pt x="27903" y="7157"/>
                    <a:pt x="26668" y="6475"/>
                  </a:cubicBezTo>
                  <a:lnTo>
                    <a:pt x="27860" y="1747"/>
                  </a:lnTo>
                  <a:lnTo>
                    <a:pt x="20704" y="1"/>
                  </a:lnTo>
                  <a:lnTo>
                    <a:pt x="19554" y="4601"/>
                  </a:lnTo>
                  <a:cubicBezTo>
                    <a:pt x="18105" y="4601"/>
                    <a:pt x="16657" y="4772"/>
                    <a:pt x="15294" y="5155"/>
                  </a:cubicBezTo>
                  <a:lnTo>
                    <a:pt x="12866" y="1108"/>
                  </a:lnTo>
                  <a:lnTo>
                    <a:pt x="6518" y="4942"/>
                  </a:lnTo>
                  <a:lnTo>
                    <a:pt x="8819" y="8776"/>
                  </a:lnTo>
                  <a:cubicBezTo>
                    <a:pt x="7711" y="9841"/>
                    <a:pt x="6774" y="11033"/>
                    <a:pt x="6007" y="12354"/>
                  </a:cubicBezTo>
                  <a:lnTo>
                    <a:pt x="1790" y="11289"/>
                  </a:lnTo>
                  <a:lnTo>
                    <a:pt x="1" y="18531"/>
                  </a:lnTo>
                  <a:lnTo>
                    <a:pt x="3963" y="19511"/>
                  </a:lnTo>
                  <a:cubicBezTo>
                    <a:pt x="3920" y="21129"/>
                    <a:pt x="4133" y="22748"/>
                    <a:pt x="4602" y="24282"/>
                  </a:cubicBezTo>
                  <a:lnTo>
                    <a:pt x="1194" y="26326"/>
                  </a:lnTo>
                  <a:lnTo>
                    <a:pt x="4985" y="32673"/>
                  </a:lnTo>
                  <a:lnTo>
                    <a:pt x="8308" y="30671"/>
                  </a:lnTo>
                  <a:cubicBezTo>
                    <a:pt x="9458" y="31907"/>
                    <a:pt x="10821" y="32886"/>
                    <a:pt x="12312" y="33653"/>
                  </a:cubicBezTo>
                  <a:lnTo>
                    <a:pt x="11375" y="37402"/>
                  </a:lnTo>
                  <a:lnTo>
                    <a:pt x="18574" y="39191"/>
                  </a:lnTo>
                  <a:lnTo>
                    <a:pt x="19511" y="35357"/>
                  </a:lnTo>
                  <a:cubicBezTo>
                    <a:pt x="21130" y="35357"/>
                    <a:pt x="22748" y="35059"/>
                    <a:pt x="24325" y="34548"/>
                  </a:cubicBezTo>
                  <a:lnTo>
                    <a:pt x="26412" y="37998"/>
                  </a:lnTo>
                  <a:lnTo>
                    <a:pt x="32716" y="34164"/>
                  </a:lnTo>
                  <a:lnTo>
                    <a:pt x="30544" y="30543"/>
                  </a:lnTo>
                  <a:cubicBezTo>
                    <a:pt x="31609" y="29393"/>
                    <a:pt x="32503" y="28115"/>
                    <a:pt x="33185" y="26710"/>
                  </a:cubicBezTo>
                  <a:close/>
                  <a:moveTo>
                    <a:pt x="26242" y="23430"/>
                  </a:moveTo>
                  <a:cubicBezTo>
                    <a:pt x="25986" y="23898"/>
                    <a:pt x="25688" y="24367"/>
                    <a:pt x="25347" y="24793"/>
                  </a:cubicBezTo>
                  <a:cubicBezTo>
                    <a:pt x="22961" y="27902"/>
                    <a:pt x="18574" y="28627"/>
                    <a:pt x="15294" y="26497"/>
                  </a:cubicBezTo>
                  <a:cubicBezTo>
                    <a:pt x="14953" y="26284"/>
                    <a:pt x="14612" y="26028"/>
                    <a:pt x="14271" y="25730"/>
                  </a:cubicBezTo>
                  <a:cubicBezTo>
                    <a:pt x="12993" y="24622"/>
                    <a:pt x="12141" y="23131"/>
                    <a:pt x="11843" y="21470"/>
                  </a:cubicBezTo>
                  <a:cubicBezTo>
                    <a:pt x="11715" y="21001"/>
                    <a:pt x="11673" y="20490"/>
                    <a:pt x="11673" y="20022"/>
                  </a:cubicBezTo>
                  <a:cubicBezTo>
                    <a:pt x="11673" y="19383"/>
                    <a:pt x="11758" y="18744"/>
                    <a:pt x="11886" y="18147"/>
                  </a:cubicBezTo>
                  <a:cubicBezTo>
                    <a:pt x="13036" y="13249"/>
                    <a:pt x="18574" y="10778"/>
                    <a:pt x="23004" y="13249"/>
                  </a:cubicBezTo>
                  <a:cubicBezTo>
                    <a:pt x="23600" y="13589"/>
                    <a:pt x="24197" y="14015"/>
                    <a:pt x="24708" y="14484"/>
                  </a:cubicBezTo>
                  <a:cubicBezTo>
                    <a:pt x="26625" y="16401"/>
                    <a:pt x="27434" y="19212"/>
                    <a:pt x="26838" y="21853"/>
                  </a:cubicBezTo>
                  <a:cubicBezTo>
                    <a:pt x="26710" y="22407"/>
                    <a:pt x="26497" y="22918"/>
                    <a:pt x="26242" y="23430"/>
                  </a:cubicBezTo>
                  <a:close/>
                </a:path>
              </a:pathLst>
            </a:custGeom>
            <a:solidFill>
              <a:schemeClr val="accent1"/>
            </a:solidFill>
            <a:ln w="26625" cap="flat" cmpd="sng">
              <a:solidFill>
                <a:srgbClr val="1EFFC1"/>
              </a:solidFill>
              <a:prstDash val="solid"/>
              <a:miter lim="425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8FFD5"/>
                </a:solidFill>
              </a:endParaRPr>
            </a:p>
          </p:txBody>
        </p:sp>
      </p:grp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"/>
          <p:cNvSpPr txBox="1">
            <a:spLocks noGrp="1"/>
          </p:cNvSpPr>
          <p:nvPr>
            <p:ph type="ctrTitle"/>
          </p:nvPr>
        </p:nvSpPr>
        <p:spPr>
          <a:xfrm>
            <a:off x="311700" y="144213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Flowchart</a:t>
            </a:r>
            <a:r>
              <a:rPr lang="es" dirty="0"/>
              <a:t> of code</a:t>
            </a:r>
            <a:endParaRPr dirty="0"/>
          </a:p>
        </p:txBody>
      </p:sp>
      <p:cxnSp>
        <p:nvCxnSpPr>
          <p:cNvPr id="746" name="Google Shape;746;p35"/>
          <p:cNvCxnSpPr/>
          <p:nvPr/>
        </p:nvCxnSpPr>
        <p:spPr>
          <a:xfrm>
            <a:off x="235500" y="750813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24" name="Image 1">
            <a:extLst>
              <a:ext uri="{FF2B5EF4-FFF2-40B4-BE49-F238E27FC236}">
                <a16:creationId xmlns:a16="http://schemas.microsoft.com/office/drawing/2014/main" id="{1AB381AF-7D4E-3A25-2A7D-3699E38BD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057274"/>
            <a:ext cx="4019550" cy="2857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Image 1">
            <a:extLst>
              <a:ext uri="{FF2B5EF4-FFF2-40B4-BE49-F238E27FC236}">
                <a16:creationId xmlns:a16="http://schemas.microsoft.com/office/drawing/2014/main" id="{A5D5A854-9CF9-BDAF-15FF-D74582218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550" y="1308521"/>
            <a:ext cx="4019550" cy="2355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3D5F34-2874-A503-B74B-12E1EA306945}"/>
              </a:ext>
            </a:extLst>
          </p:cNvPr>
          <p:cNvSpPr/>
          <p:nvPr/>
        </p:nvSpPr>
        <p:spPr>
          <a:xfrm>
            <a:off x="4765125" y="3181349"/>
            <a:ext cx="2226225" cy="409575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01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15652-6EB0-E9F1-FAF7-61F75C504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283043"/>
            <a:ext cx="8520600" cy="606600"/>
          </a:xfrm>
        </p:spPr>
        <p:txBody>
          <a:bodyPr/>
          <a:lstStyle/>
          <a:p>
            <a:r>
              <a:rPr lang="fr-FR" dirty="0"/>
              <a:t>O</a:t>
            </a:r>
            <a:r>
              <a:rPr lang="es" dirty="0"/>
              <a:t>ur upgrade of the interface </a:t>
            </a:r>
            <a:endParaRPr lang="fr-FR" dirty="0"/>
          </a:p>
        </p:txBody>
      </p:sp>
      <p:cxnSp>
        <p:nvCxnSpPr>
          <p:cNvPr id="3" name="Google Shape;698;p34">
            <a:extLst>
              <a:ext uri="{FF2B5EF4-FFF2-40B4-BE49-F238E27FC236}">
                <a16:creationId xmlns:a16="http://schemas.microsoft.com/office/drawing/2014/main" id="{9C46D85D-36C4-C611-4C40-17D350017B1A}"/>
              </a:ext>
            </a:extLst>
          </p:cNvPr>
          <p:cNvCxnSpPr/>
          <p:nvPr/>
        </p:nvCxnSpPr>
        <p:spPr>
          <a:xfrm>
            <a:off x="272432" y="812401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E1F34F4D-BA83-D78D-F563-99BFA5EBF9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563" b="79959" l="32763" r="68223">
                        <a14:foregroundMark x1="35978" y1="62500" x2="39565" y2="60742"/>
                        <a14:foregroundMark x1="39348" y1="61914" x2="38370" y2="62695"/>
                        <a14:backgroundMark x1="57500" y1="38086" x2="49348" y2="49609"/>
                        <a14:backgroundMark x1="49348" y1="49609" x2="51304" y2="51758"/>
                        <a14:backgroundMark x1="57065" y1="46875" x2="56630" y2="59570"/>
                        <a14:backgroundMark x1="33478" y1="43359" x2="34130" y2="63477"/>
                        <a14:backgroundMark x1="39523" y1="62278" x2="44674" y2="61133"/>
                        <a14:backgroundMark x1="34130" y1="63477" x2="35794" y2="63107"/>
                        <a14:backgroundMark x1="44674" y1="61133" x2="49130" y2="69727"/>
                        <a14:backgroundMark x1="53370" y1="74023" x2="54891" y2="76758"/>
                      </a14:backgroundRemoval>
                    </a14:imgEffect>
                  </a14:imgLayer>
                </a14:imgProps>
              </a:ext>
            </a:extLst>
          </a:blip>
          <a:srcRect l="28331" t="8638" r="27344" b="12117"/>
          <a:stretch/>
        </p:blipFill>
        <p:spPr>
          <a:xfrm>
            <a:off x="390566" y="1696196"/>
            <a:ext cx="2009734" cy="1999586"/>
          </a:xfrm>
          <a:prstGeom prst="rect">
            <a:avLst/>
          </a:prstGeom>
        </p:spPr>
      </p:pic>
      <p:pic>
        <p:nvPicPr>
          <p:cNvPr id="14" name="Image 13" descr="Une image contenant texte, clipart, signe&#10;&#10;Description générée automatiquement">
            <a:extLst>
              <a:ext uri="{FF2B5EF4-FFF2-40B4-BE49-F238E27FC236}">
                <a16:creationId xmlns:a16="http://schemas.microsoft.com/office/drawing/2014/main" id="{11C55439-4679-FE26-ACC5-557FA5A31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744" y="3079479"/>
            <a:ext cx="4572000" cy="178097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45AB9B0-EE12-2A8E-0621-DBCF0401A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6495" y="1098805"/>
            <a:ext cx="1386634" cy="138123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A853CA02-9454-6757-96E0-1D640D4041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6352" y="950230"/>
            <a:ext cx="1240242" cy="1429472"/>
          </a:xfrm>
          <a:prstGeom prst="rect">
            <a:avLst/>
          </a:prstGeom>
        </p:spPr>
      </p:pic>
      <p:sp>
        <p:nvSpPr>
          <p:cNvPr id="22" name="Flèche : angle droit à deux pointes 21">
            <a:extLst>
              <a:ext uri="{FF2B5EF4-FFF2-40B4-BE49-F238E27FC236}">
                <a16:creationId xmlns:a16="http://schemas.microsoft.com/office/drawing/2014/main" id="{277AFA6A-48B8-1A81-F0E3-C1AC1DF762D4}"/>
              </a:ext>
            </a:extLst>
          </p:cNvPr>
          <p:cNvSpPr/>
          <p:nvPr/>
        </p:nvSpPr>
        <p:spPr>
          <a:xfrm rot="8225894">
            <a:off x="2306648" y="1945269"/>
            <a:ext cx="1523499" cy="1568644"/>
          </a:xfrm>
          <a:prstGeom prst="leftUpArrow">
            <a:avLst>
              <a:gd name="adj1" fmla="val 14931"/>
              <a:gd name="adj2" fmla="val 25000"/>
              <a:gd name="adj3" fmla="val 2296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11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07450" y="205801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</a:t>
            </a:r>
            <a:r>
              <a:rPr lang="es" dirty="0"/>
              <a:t>ur upgrade of the interface </a:t>
            </a:r>
            <a:endParaRPr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5CC819B-1924-B991-F6E9-193278800D53}"/>
              </a:ext>
            </a:extLst>
          </p:cNvPr>
          <p:cNvGrpSpPr/>
          <p:nvPr/>
        </p:nvGrpSpPr>
        <p:grpSpPr>
          <a:xfrm>
            <a:off x="1560082" y="1269998"/>
            <a:ext cx="4173650" cy="3483508"/>
            <a:chOff x="2483399" y="1412873"/>
            <a:chExt cx="4173650" cy="3483508"/>
          </a:xfrm>
        </p:grpSpPr>
        <p:sp>
          <p:nvSpPr>
            <p:cNvPr id="667" name="Google Shape;667;p34"/>
            <p:cNvSpPr/>
            <p:nvPr/>
          </p:nvSpPr>
          <p:spPr>
            <a:xfrm>
              <a:off x="2483399" y="1412873"/>
              <a:ext cx="4173650" cy="3483508"/>
            </a:xfrm>
            <a:custGeom>
              <a:avLst/>
              <a:gdLst/>
              <a:ahLst/>
              <a:cxnLst/>
              <a:rect l="l" t="t" r="r" b="b"/>
              <a:pathLst>
                <a:path w="209468" h="174831" extrusionOk="0">
                  <a:moveTo>
                    <a:pt x="198077" y="11364"/>
                  </a:moveTo>
                  <a:lnTo>
                    <a:pt x="198105" y="12377"/>
                  </a:lnTo>
                  <a:lnTo>
                    <a:pt x="198105" y="134115"/>
                  </a:lnTo>
                  <a:cubicBezTo>
                    <a:pt x="198105" y="134854"/>
                    <a:pt x="197803" y="135155"/>
                    <a:pt x="197064" y="135155"/>
                  </a:cubicBezTo>
                  <a:lnTo>
                    <a:pt x="12294" y="135155"/>
                  </a:lnTo>
                  <a:cubicBezTo>
                    <a:pt x="11555" y="135155"/>
                    <a:pt x="11254" y="134854"/>
                    <a:pt x="11254" y="134115"/>
                  </a:cubicBezTo>
                  <a:lnTo>
                    <a:pt x="11254" y="12377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30" y="712"/>
                    <a:pt x="712" y="5531"/>
                    <a:pt x="0" y="11364"/>
                  </a:cubicBezTo>
                  <a:lnTo>
                    <a:pt x="0" y="12377"/>
                  </a:lnTo>
                  <a:lnTo>
                    <a:pt x="0" y="134115"/>
                  </a:lnTo>
                  <a:cubicBezTo>
                    <a:pt x="0" y="136497"/>
                    <a:pt x="630" y="138468"/>
                    <a:pt x="1643" y="140248"/>
                  </a:cubicBezTo>
                  <a:cubicBezTo>
                    <a:pt x="3998" y="144383"/>
                    <a:pt x="7503" y="146518"/>
                    <a:pt x="12294" y="146518"/>
                  </a:cubicBezTo>
                  <a:lnTo>
                    <a:pt x="79707" y="146518"/>
                  </a:lnTo>
                  <a:lnTo>
                    <a:pt x="79707" y="163522"/>
                  </a:lnTo>
                  <a:lnTo>
                    <a:pt x="66920" y="163522"/>
                  </a:lnTo>
                  <a:cubicBezTo>
                    <a:pt x="63744" y="163522"/>
                    <a:pt x="61280" y="165987"/>
                    <a:pt x="61280" y="169163"/>
                  </a:cubicBezTo>
                  <a:cubicBezTo>
                    <a:pt x="61280" y="172339"/>
                    <a:pt x="63744" y="174831"/>
                    <a:pt x="66920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39"/>
                    <a:pt x="148216" y="169163"/>
                  </a:cubicBezTo>
                  <a:cubicBezTo>
                    <a:pt x="148216" y="165987"/>
                    <a:pt x="145642" y="163522"/>
                    <a:pt x="142466" y="163522"/>
                  </a:cubicBezTo>
                  <a:lnTo>
                    <a:pt x="129651" y="163522"/>
                  </a:lnTo>
                  <a:lnTo>
                    <a:pt x="129651" y="146518"/>
                  </a:lnTo>
                  <a:lnTo>
                    <a:pt x="197064" y="146518"/>
                  </a:lnTo>
                  <a:cubicBezTo>
                    <a:pt x="201911" y="146518"/>
                    <a:pt x="205388" y="144437"/>
                    <a:pt x="207715" y="140248"/>
                  </a:cubicBezTo>
                  <a:cubicBezTo>
                    <a:pt x="208783" y="138359"/>
                    <a:pt x="209468" y="136360"/>
                    <a:pt x="209468" y="134115"/>
                  </a:cubicBezTo>
                  <a:lnTo>
                    <a:pt x="209468" y="12377"/>
                  </a:lnTo>
                  <a:lnTo>
                    <a:pt x="209468" y="11364"/>
                  </a:lnTo>
                  <a:cubicBezTo>
                    <a:pt x="208756" y="5531"/>
                    <a:pt x="203909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2781850" y="1698625"/>
              <a:ext cx="3571800" cy="8763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2786100" y="2671025"/>
              <a:ext cx="919800" cy="8763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3795875" y="2671025"/>
              <a:ext cx="2557800" cy="8763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2786120" y="3643425"/>
              <a:ext cx="443925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3307757" y="3643425"/>
              <a:ext cx="443925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3829393" y="3643425"/>
              <a:ext cx="443925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4351030" y="3643425"/>
              <a:ext cx="443925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4872666" y="3643425"/>
              <a:ext cx="443925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5388184" y="3643425"/>
              <a:ext cx="443925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5909806" y="3643425"/>
              <a:ext cx="443925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9" name="Google Shape;679;p34"/>
            <p:cNvCxnSpPr/>
            <p:nvPr/>
          </p:nvCxnSpPr>
          <p:spPr>
            <a:xfrm>
              <a:off x="2800900" y="1717675"/>
              <a:ext cx="3552900" cy="838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34"/>
            <p:cNvCxnSpPr/>
            <p:nvPr/>
          </p:nvCxnSpPr>
          <p:spPr>
            <a:xfrm rot="10800000" flipH="1">
              <a:off x="2810425" y="1703725"/>
              <a:ext cx="3536400" cy="871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34"/>
            <p:cNvCxnSpPr/>
            <p:nvPr/>
          </p:nvCxnSpPr>
          <p:spPr>
            <a:xfrm>
              <a:off x="2788800" y="2822575"/>
              <a:ext cx="914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2" name="Google Shape;682;p34"/>
            <p:cNvCxnSpPr/>
            <p:nvPr/>
          </p:nvCxnSpPr>
          <p:spPr>
            <a:xfrm>
              <a:off x="2788800" y="2927350"/>
              <a:ext cx="914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34"/>
            <p:cNvCxnSpPr/>
            <p:nvPr/>
          </p:nvCxnSpPr>
          <p:spPr>
            <a:xfrm>
              <a:off x="2788800" y="3027375"/>
              <a:ext cx="914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34"/>
            <p:cNvCxnSpPr/>
            <p:nvPr/>
          </p:nvCxnSpPr>
          <p:spPr>
            <a:xfrm>
              <a:off x="2788800" y="3109175"/>
              <a:ext cx="914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34"/>
            <p:cNvCxnSpPr/>
            <p:nvPr/>
          </p:nvCxnSpPr>
          <p:spPr>
            <a:xfrm>
              <a:off x="2788800" y="3194900"/>
              <a:ext cx="914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34"/>
            <p:cNvCxnSpPr/>
            <p:nvPr/>
          </p:nvCxnSpPr>
          <p:spPr>
            <a:xfrm>
              <a:off x="2788800" y="3275850"/>
              <a:ext cx="914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34"/>
            <p:cNvCxnSpPr/>
            <p:nvPr/>
          </p:nvCxnSpPr>
          <p:spPr>
            <a:xfrm>
              <a:off x="2788800" y="3347300"/>
              <a:ext cx="914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34"/>
            <p:cNvCxnSpPr/>
            <p:nvPr/>
          </p:nvCxnSpPr>
          <p:spPr>
            <a:xfrm>
              <a:off x="2788800" y="3428125"/>
              <a:ext cx="914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34"/>
            <p:cNvCxnSpPr/>
            <p:nvPr/>
          </p:nvCxnSpPr>
          <p:spPr>
            <a:xfrm>
              <a:off x="2781850" y="2745525"/>
              <a:ext cx="914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90" name="Google Shape;690;p34"/>
          <p:cNvSpPr txBox="1">
            <a:spLocks noGrp="1"/>
          </p:cNvSpPr>
          <p:nvPr>
            <p:ph type="ctrTitle" idx="4294967295"/>
          </p:nvPr>
        </p:nvSpPr>
        <p:spPr>
          <a:xfrm>
            <a:off x="6626478" y="1695749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HEADER</a:t>
            </a:r>
            <a:endParaRPr sz="1200"/>
          </a:p>
        </p:txBody>
      </p:sp>
      <p:sp>
        <p:nvSpPr>
          <p:cNvPr id="691" name="Google Shape;691;p34"/>
          <p:cNvSpPr txBox="1">
            <a:spLocks noGrp="1"/>
          </p:cNvSpPr>
          <p:nvPr>
            <p:ph type="ctrTitle" idx="4294967295"/>
          </p:nvPr>
        </p:nvSpPr>
        <p:spPr>
          <a:xfrm>
            <a:off x="-242022" y="2527300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TEXT</a:t>
            </a:r>
            <a:endParaRPr sz="1200"/>
          </a:p>
        </p:txBody>
      </p:sp>
      <p:sp>
        <p:nvSpPr>
          <p:cNvPr id="692" name="Google Shape;692;p34"/>
          <p:cNvSpPr txBox="1">
            <a:spLocks noGrp="1"/>
          </p:cNvSpPr>
          <p:nvPr>
            <p:ph type="ctrTitle" idx="4294967295"/>
          </p:nvPr>
        </p:nvSpPr>
        <p:spPr>
          <a:xfrm>
            <a:off x="6626478" y="3687299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SLIDER</a:t>
            </a:r>
            <a:endParaRPr sz="1200"/>
          </a:p>
        </p:txBody>
      </p:sp>
      <p:sp>
        <p:nvSpPr>
          <p:cNvPr id="693" name="Google Shape;693;p34"/>
          <p:cNvSpPr txBox="1">
            <a:spLocks noGrp="1"/>
          </p:cNvSpPr>
          <p:nvPr>
            <p:ph type="ctrTitle" idx="4294967295"/>
          </p:nvPr>
        </p:nvSpPr>
        <p:spPr>
          <a:xfrm>
            <a:off x="-433143" y="3682699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ICONS</a:t>
            </a:r>
            <a:endParaRPr sz="1200" dirty="0"/>
          </a:p>
        </p:txBody>
      </p:sp>
      <p:cxnSp>
        <p:nvCxnSpPr>
          <p:cNvPr id="694" name="Google Shape;694;p34"/>
          <p:cNvCxnSpPr/>
          <p:nvPr/>
        </p:nvCxnSpPr>
        <p:spPr>
          <a:xfrm>
            <a:off x="821975" y="2697900"/>
            <a:ext cx="1002000" cy="436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34"/>
          <p:cNvCxnSpPr>
            <a:cxnSpLocks/>
          </p:cNvCxnSpPr>
          <p:nvPr/>
        </p:nvCxnSpPr>
        <p:spPr>
          <a:xfrm rot="10800000" flipH="1">
            <a:off x="339040" y="3682375"/>
            <a:ext cx="2045400" cy="285600"/>
          </a:xfrm>
          <a:prstGeom prst="bentConnector3">
            <a:avLst>
              <a:gd name="adj1" fmla="val 20352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" name="Google Shape;696;p34"/>
          <p:cNvCxnSpPr/>
          <p:nvPr/>
        </p:nvCxnSpPr>
        <p:spPr>
          <a:xfrm rot="10800000" flipH="1">
            <a:off x="5310428" y="1891849"/>
            <a:ext cx="1234800" cy="295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Google Shape;697;p34"/>
          <p:cNvCxnSpPr/>
          <p:nvPr/>
        </p:nvCxnSpPr>
        <p:spPr>
          <a:xfrm>
            <a:off x="5229078" y="3147274"/>
            <a:ext cx="1397400" cy="7278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34"/>
          <p:cNvCxnSpPr/>
          <p:nvPr/>
        </p:nvCxnSpPr>
        <p:spPr>
          <a:xfrm>
            <a:off x="272432" y="812401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ACDA4A39-3F9D-B0D4-011D-685E6E566240}"/>
              </a:ext>
            </a:extLst>
          </p:cNvPr>
          <p:cNvSpPr txBox="1"/>
          <p:nvPr/>
        </p:nvSpPr>
        <p:spPr>
          <a:xfrm>
            <a:off x="6679082" y="3052025"/>
            <a:ext cx="2247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3" action="ppaction://hlinkfile"/>
              </a:rPr>
              <a:t>C:\Users\megdiche leila\Documents\final.py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EE597AF-2F41-FB7A-C68A-5B487567539F}"/>
              </a:ext>
            </a:extLst>
          </p:cNvPr>
          <p:cNvSpPr txBox="1"/>
          <p:nvPr/>
        </p:nvSpPr>
        <p:spPr>
          <a:xfrm>
            <a:off x="6656350" y="2418090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This </a:t>
            </a:r>
            <a:r>
              <a:rPr lang="fr-FR" dirty="0" err="1">
                <a:solidFill>
                  <a:schemeClr val="bg1"/>
                </a:solidFill>
              </a:rPr>
              <a:t>is</a:t>
            </a:r>
            <a:r>
              <a:rPr lang="fr-FR" dirty="0">
                <a:solidFill>
                  <a:schemeClr val="bg1"/>
                </a:solidFill>
              </a:rPr>
              <a:t> the </a:t>
            </a:r>
            <a:r>
              <a:rPr lang="fr-FR" dirty="0" err="1">
                <a:solidFill>
                  <a:schemeClr val="bg1"/>
                </a:solidFill>
              </a:rPr>
              <a:t>link</a:t>
            </a:r>
            <a:r>
              <a:rPr lang="fr-FR" dirty="0">
                <a:solidFill>
                  <a:schemeClr val="bg1"/>
                </a:solidFill>
              </a:rPr>
              <a:t> to </a:t>
            </a:r>
            <a:r>
              <a:rPr lang="fr-FR" dirty="0" err="1">
                <a:solidFill>
                  <a:schemeClr val="bg1"/>
                </a:solidFill>
              </a:rPr>
              <a:t>our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webpage</a:t>
            </a:r>
            <a:r>
              <a:rPr lang="fr-FR" dirty="0">
                <a:solidFill>
                  <a:schemeClr val="bg1"/>
                </a:solidFill>
              </a:rPr>
              <a:t> interface </a:t>
            </a:r>
          </a:p>
        </p:txBody>
      </p:sp>
    </p:spTree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WHAT WE CAN WORK ON </a:t>
            </a:r>
            <a:endParaRPr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819931" y="3340124"/>
            <a:ext cx="1889400" cy="812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wish</a:t>
            </a:r>
            <a:r>
              <a:rPr lang="fr-FR" dirty="0"/>
              <a:t> to </a:t>
            </a:r>
            <a:r>
              <a:rPr lang="fr-FR" dirty="0" err="1"/>
              <a:t>provide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app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security</a:t>
            </a:r>
            <a:r>
              <a:rPr lang="fr-FR" dirty="0"/>
              <a:t> system to </a:t>
            </a:r>
            <a:r>
              <a:rPr lang="fr-FR" dirty="0" err="1"/>
              <a:t>preserve</a:t>
            </a:r>
            <a:r>
              <a:rPr lang="fr-FR" dirty="0"/>
              <a:t> all the </a:t>
            </a:r>
            <a:r>
              <a:rPr lang="fr-FR" dirty="0" err="1"/>
              <a:t>personal</a:t>
            </a:r>
            <a:r>
              <a:rPr lang="fr-FR" dirty="0"/>
              <a:t> data </a:t>
            </a:r>
            <a:endParaRPr dirty="0"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6434656" y="3340124"/>
            <a:ext cx="1889400" cy="611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improve</a:t>
            </a:r>
            <a:r>
              <a:rPr lang="fr-FR" dirty="0"/>
              <a:t> the </a:t>
            </a:r>
            <a:r>
              <a:rPr lang="fr-FR" dirty="0" err="1"/>
              <a:t>processing</a:t>
            </a:r>
            <a:r>
              <a:rPr lang="fr-FR" dirty="0"/>
              <a:t> of the app to </a:t>
            </a:r>
            <a:r>
              <a:rPr lang="fr-FR" dirty="0" err="1"/>
              <a:t>become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</a:t>
            </a:r>
            <a:endParaRPr dirty="0"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The </a:t>
            </a:r>
            <a:r>
              <a:rPr lang="fr-FR" dirty="0" err="1"/>
              <a:t>possibility</a:t>
            </a:r>
            <a:r>
              <a:rPr lang="fr-FR" dirty="0"/>
              <a:t> of </a:t>
            </a:r>
            <a:r>
              <a:rPr lang="fr-FR" dirty="0" err="1"/>
              <a:t>linking</a:t>
            </a:r>
            <a:r>
              <a:rPr lang="fr-FR" dirty="0"/>
              <a:t> the app </a:t>
            </a:r>
            <a:r>
              <a:rPr lang="fr-FR" dirty="0" err="1"/>
              <a:t>with</a:t>
            </a:r>
            <a:r>
              <a:rPr lang="fr-FR" dirty="0"/>
              <a:t> an HMI 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SECURE</a:t>
            </a:r>
            <a:endParaRPr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FAST AND RELIABLE</a:t>
            </a:r>
            <a:endParaRPr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ACCESSIBLE</a:t>
            </a:r>
            <a:endParaRPr dirty="0"/>
          </a:p>
        </p:txBody>
      </p:sp>
      <p:sp>
        <p:nvSpPr>
          <p:cNvPr id="282" name="Google Shape;282;p25"/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p25"/>
          <p:cNvGrpSpPr/>
          <p:nvPr/>
        </p:nvGrpSpPr>
        <p:grpSpPr>
          <a:xfrm>
            <a:off x="4081142" y="2083606"/>
            <a:ext cx="994978" cy="830447"/>
            <a:chOff x="6666900" y="628300"/>
            <a:chExt cx="5236725" cy="4370775"/>
          </a:xfrm>
        </p:grpSpPr>
        <p:sp>
          <p:nvSpPr>
            <p:cNvPr id="284" name="Google Shape;284;p25"/>
            <p:cNvSpPr/>
            <p:nvPr/>
          </p:nvSpPr>
          <p:spPr>
            <a:xfrm>
              <a:off x="666690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8826600" y="2050775"/>
              <a:ext cx="917300" cy="917300"/>
            </a:xfrm>
            <a:custGeom>
              <a:avLst/>
              <a:gdLst/>
              <a:ahLst/>
              <a:cxnLst/>
              <a:rect l="l" t="t" r="r" b="b"/>
              <a:pathLst>
                <a:path w="36692" h="36692" extrusionOk="0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8248175" y="1305300"/>
              <a:ext cx="2071425" cy="2406175"/>
            </a:xfrm>
            <a:custGeom>
              <a:avLst/>
              <a:gdLst/>
              <a:ahLst/>
              <a:cxnLst/>
              <a:rect l="l" t="t" r="r" b="b"/>
              <a:pathLst>
                <a:path w="82857" h="96247" extrusionOk="0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5"/>
          <p:cNvGrpSpPr/>
          <p:nvPr/>
        </p:nvGrpSpPr>
        <p:grpSpPr>
          <a:xfrm>
            <a:off x="6877940" y="2077049"/>
            <a:ext cx="1002833" cy="837003"/>
            <a:chOff x="12618250" y="628300"/>
            <a:chExt cx="5236725" cy="4370775"/>
          </a:xfrm>
        </p:grpSpPr>
        <p:sp>
          <p:nvSpPr>
            <p:cNvPr id="288" name="Google Shape;288;p25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25"/>
          <p:cNvSpPr/>
          <p:nvPr/>
        </p:nvSpPr>
        <p:spPr>
          <a:xfrm>
            <a:off x="1609000" y="2221850"/>
            <a:ext cx="311260" cy="414990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 build="p"/>
      <p:bldP spid="277" grpId="0" build="p"/>
      <p:bldP spid="278" grpId="0" build="p"/>
      <p:bldP spid="279" grpId="0"/>
      <p:bldP spid="280" grpId="0"/>
      <p:bldP spid="281" grpId="0"/>
      <p:bldP spid="282" grpId="0" animBg="1"/>
      <p:bldP spid="29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9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TEAM</a:t>
            </a:r>
            <a:endParaRPr/>
          </a:p>
        </p:txBody>
      </p:sp>
      <p:cxnSp>
        <p:nvCxnSpPr>
          <p:cNvPr id="1121" name="Google Shape;1121;p3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1118;p39">
            <a:extLst>
              <a:ext uri="{FF2B5EF4-FFF2-40B4-BE49-F238E27FC236}">
                <a16:creationId xmlns:a16="http://schemas.microsoft.com/office/drawing/2014/main" id="{91D6B450-D537-A1D9-FD5F-1DF6406A58E6}"/>
              </a:ext>
            </a:extLst>
          </p:cNvPr>
          <p:cNvSpPr txBox="1">
            <a:spLocks/>
          </p:cNvSpPr>
          <p:nvPr/>
        </p:nvSpPr>
        <p:spPr>
          <a:xfrm>
            <a:off x="5624366" y="4086443"/>
            <a:ext cx="1386034" cy="2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 lang="fr-FR" sz="1100" dirty="0"/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BB627ED9-BC4A-CB98-1486-0DAC2BD406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7612855"/>
              </p:ext>
            </p:extLst>
          </p:nvPr>
        </p:nvGraphicFramePr>
        <p:xfrm>
          <a:off x="476250" y="1251150"/>
          <a:ext cx="8191500" cy="3676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3468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Does anyone have any questions?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uFill>
                  <a:noFill/>
                </a:uFill>
                <a:hlinkClick r:id="rId3"/>
              </a:rPr>
              <a:t>addyourail@freepik.com</a:t>
            </a:r>
            <a:endParaRPr sz="10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434186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TABLE OF CONTENTS</a:t>
            </a:r>
            <a:endParaRPr dirty="0"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539668" y="3074375"/>
            <a:ext cx="1889400" cy="395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b="1" dirty="0" err="1">
                <a:solidFill>
                  <a:schemeClr val="accent1"/>
                </a:solidFill>
              </a:rPr>
              <a:t>Different</a:t>
            </a:r>
            <a:r>
              <a:rPr lang="fr-FR" b="1" dirty="0">
                <a:solidFill>
                  <a:schemeClr val="accent1"/>
                </a:solidFill>
              </a:rPr>
              <a:t> parts of code and simulation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6528850" y="2004853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b="1" dirty="0">
                <a:solidFill>
                  <a:schemeClr val="accent1"/>
                </a:solidFill>
              </a:rPr>
              <a:t>T</a:t>
            </a:r>
            <a:r>
              <a:rPr lang="es" b="1" dirty="0">
                <a:solidFill>
                  <a:schemeClr val="accent1"/>
                </a:solidFill>
              </a:rPr>
              <a:t>he steps we followed to create this work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000" b="1" dirty="0">
                <a:solidFill>
                  <a:schemeClr val="accent1"/>
                </a:solidFill>
              </a:rPr>
              <a:t>Team </a:t>
            </a:r>
            <a:r>
              <a:rPr lang="fr-FR" sz="1000" b="1" dirty="0" err="1">
                <a:solidFill>
                  <a:schemeClr val="accent1"/>
                </a:solidFill>
              </a:rPr>
              <a:t>members</a:t>
            </a:r>
            <a:r>
              <a:rPr lang="fr-FR" sz="1000" b="1" dirty="0">
                <a:solidFill>
                  <a:schemeClr val="accent1"/>
                </a:solidFill>
              </a:rPr>
              <a:t> of </a:t>
            </a:r>
            <a:r>
              <a:rPr lang="fr-FR" sz="1000" b="1" dirty="0" err="1">
                <a:solidFill>
                  <a:schemeClr val="accent1"/>
                </a:solidFill>
              </a:rPr>
              <a:t>our</a:t>
            </a:r>
            <a:r>
              <a:rPr lang="fr-FR" sz="1000" b="1" dirty="0">
                <a:solidFill>
                  <a:schemeClr val="accent1"/>
                </a:solidFill>
              </a:rPr>
              <a:t> group</a:t>
            </a:r>
            <a:endParaRPr sz="1000" b="1" dirty="0"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06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accent1"/>
                </a:solidFill>
              </a:rPr>
              <a:t>Definition of fuzzy logic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accent1"/>
                </a:solidFill>
              </a:rPr>
              <a:t>Description of the Application </a:t>
            </a: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570393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sz="1000" b="1" dirty="0">
                <a:solidFill>
                  <a:schemeClr val="accent1"/>
                </a:solidFill>
              </a:rPr>
              <a:t>The objectives that we want to achieve 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706626" y="39518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fr-FR" b="1" dirty="0"/>
              <a:t>T</a:t>
            </a:r>
            <a:r>
              <a:rPr lang="es-ES" b="1" dirty="0"/>
              <a:t>he software </a:t>
            </a:r>
            <a:r>
              <a:rPr lang="es-ES" b="1" dirty="0" err="1"/>
              <a:t>chosen</a:t>
            </a:r>
            <a:r>
              <a:rPr lang="es-ES" b="1" dirty="0"/>
              <a:t> </a:t>
            </a:r>
            <a:r>
              <a:rPr lang="es-ES" b="1" dirty="0" err="1"/>
              <a:t>to</a:t>
            </a:r>
            <a:r>
              <a:rPr lang="es-ES" b="1" dirty="0"/>
              <a:t> </a:t>
            </a:r>
            <a:r>
              <a:rPr lang="es-ES" b="1" dirty="0" err="1"/>
              <a:t>realize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project</a:t>
            </a:r>
            <a:endParaRPr lang="fr-FR" sz="1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559324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33292" y="1869163"/>
            <a:ext cx="2076000" cy="3514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About the Project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706626" y="2808638"/>
            <a:ext cx="2076000" cy="3514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-ES" dirty="0"/>
              <a:t>Project </a:t>
            </a:r>
            <a:r>
              <a:rPr lang="es-ES" dirty="0" err="1"/>
              <a:t>Goals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787062"/>
            <a:ext cx="2076000" cy="2730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fr-FR" dirty="0"/>
              <a:t>Major </a:t>
            </a:r>
            <a:r>
              <a:rPr lang="fr-FR" dirty="0" err="1"/>
              <a:t>Requirements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539668" y="2808638"/>
            <a:ext cx="2230389" cy="362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 err="1"/>
              <a:t>Flowchart</a:t>
            </a:r>
            <a:r>
              <a:rPr lang="fr-FR" dirty="0"/>
              <a:t> of code and </a:t>
            </a:r>
            <a:r>
              <a:rPr lang="fr-FR" dirty="0" err="1"/>
              <a:t>results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542138" y="1766891"/>
            <a:ext cx="1251527" cy="362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Project Stages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Our Team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597856" y="2865660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602641" y="3771106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282596" y="3787062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3"/>
          <p:cNvSpPr/>
          <p:nvPr/>
        </p:nvSpPr>
        <p:spPr>
          <a:xfrm>
            <a:off x="5233047" y="1969669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213230" y="2984367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296625" y="1040786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build="p"/>
      <p:bldP spid="220" grpId="0"/>
      <p:bldP spid="221" grpId="0" build="p"/>
      <p:bldP spid="222" grpId="0"/>
      <p:bldP spid="223" grpId="0" build="p"/>
      <p:bldP spid="224" grpId="0"/>
      <p:bldP spid="225" grpId="0" uiExpand="1" build="p"/>
      <p:bldP spid="226" grpId="0"/>
      <p:bldP spid="227" grpId="0" build="p"/>
      <p:bldP spid="228" grpId="0"/>
      <p:bldP spid="229" grpId="0" build="p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237" grpId="0" animBg="1"/>
      <p:bldP spid="247" grpId="0" animBg="1"/>
      <p:bldP spid="255" grpId="0" animBg="1"/>
      <p:bldP spid="2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ABOUT THE PROJECT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548944"/>
            <a:ext cx="3457500" cy="1856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Fuzzy logic is a mathematical logic that deals with reasoning that is approximate rather than fixed and exact. </a:t>
            </a:r>
          </a:p>
          <a:p>
            <a:pPr marL="0" indent="0"/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It is used to handle partial truth, where the truth value may range between completely true and false. In contrast, classical logic deals only with exact, binary true/false values.</a:t>
            </a:r>
            <a:endParaRPr lang="fr-FR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/>
            <a:endParaRPr lang="en-US" sz="1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Google Shape;48;p15">
            <a:extLst>
              <a:ext uri="{FF2B5EF4-FFF2-40B4-BE49-F238E27FC236}">
                <a16:creationId xmlns:a16="http://schemas.microsoft.com/office/drawing/2014/main" id="{C4058FCD-8A10-A396-7AC0-2B44D8D0C074}"/>
              </a:ext>
            </a:extLst>
          </p:cNvPr>
          <p:cNvGrpSpPr/>
          <p:nvPr/>
        </p:nvGrpSpPr>
        <p:grpSpPr>
          <a:xfrm>
            <a:off x="330882" y="324982"/>
            <a:ext cx="4241118" cy="4447924"/>
            <a:chOff x="457194" y="411475"/>
            <a:chExt cx="4385617" cy="4733627"/>
          </a:xfrm>
        </p:grpSpPr>
        <p:sp>
          <p:nvSpPr>
            <p:cNvPr id="7" name="Google Shape;49;p15">
              <a:extLst>
                <a:ext uri="{FF2B5EF4-FFF2-40B4-BE49-F238E27FC236}">
                  <a16:creationId xmlns:a16="http://schemas.microsoft.com/office/drawing/2014/main" id="{357DD7CE-6DC9-35C8-B1E2-8E59A4E37658}"/>
                </a:ext>
              </a:extLst>
            </p:cNvPr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" name="Google Shape;50;p15">
              <a:extLst>
                <a:ext uri="{FF2B5EF4-FFF2-40B4-BE49-F238E27FC236}">
                  <a16:creationId xmlns:a16="http://schemas.microsoft.com/office/drawing/2014/main" id="{583CB481-7DF6-DA3A-ED0A-277A70488255}"/>
                </a:ext>
              </a:extLst>
            </p:cNvPr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15" name="Google Shape;51;p15">
                <a:extLst>
                  <a:ext uri="{FF2B5EF4-FFF2-40B4-BE49-F238E27FC236}">
                    <a16:creationId xmlns:a16="http://schemas.microsoft.com/office/drawing/2014/main" id="{5D905B22-A20B-DDC0-8173-BCF43800FFEC}"/>
                  </a:ext>
                </a:extLst>
              </p:cNvPr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52;p15">
                <a:extLst>
                  <a:ext uri="{FF2B5EF4-FFF2-40B4-BE49-F238E27FC236}">
                    <a16:creationId xmlns:a16="http://schemas.microsoft.com/office/drawing/2014/main" id="{87CAC0E3-A27C-A63F-DCD6-970788A59C08}"/>
                  </a:ext>
                </a:extLst>
              </p:cNvPr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53;p15">
                <a:extLst>
                  <a:ext uri="{FF2B5EF4-FFF2-40B4-BE49-F238E27FC236}">
                    <a16:creationId xmlns:a16="http://schemas.microsoft.com/office/drawing/2014/main" id="{379C59D8-6A8E-1731-1DBE-12C4D3916260}"/>
                  </a:ext>
                </a:extLst>
              </p:cNvPr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54;p15">
                <a:extLst>
                  <a:ext uri="{FF2B5EF4-FFF2-40B4-BE49-F238E27FC236}">
                    <a16:creationId xmlns:a16="http://schemas.microsoft.com/office/drawing/2014/main" id="{FA4CDCCF-B421-BB34-EE54-151F41E05D81}"/>
                  </a:ext>
                </a:extLst>
              </p:cNvPr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5;p15">
                <a:extLst>
                  <a:ext uri="{FF2B5EF4-FFF2-40B4-BE49-F238E27FC236}">
                    <a16:creationId xmlns:a16="http://schemas.microsoft.com/office/drawing/2014/main" id="{89AD3907-7EE0-7183-1B67-B5A59ADF0D44}"/>
                  </a:ext>
                </a:extLst>
              </p:cNvPr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56;p15">
                <a:extLst>
                  <a:ext uri="{FF2B5EF4-FFF2-40B4-BE49-F238E27FC236}">
                    <a16:creationId xmlns:a16="http://schemas.microsoft.com/office/drawing/2014/main" id="{5A0DBA7F-4B07-4DF6-DEE1-A7EE1ECD8A89}"/>
                  </a:ext>
                </a:extLst>
              </p:cNvPr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57;p15">
                <a:extLst>
                  <a:ext uri="{FF2B5EF4-FFF2-40B4-BE49-F238E27FC236}">
                    <a16:creationId xmlns:a16="http://schemas.microsoft.com/office/drawing/2014/main" id="{1E81ED95-95F7-1929-40CB-59226FDE65D4}"/>
                  </a:ext>
                </a:extLst>
              </p:cNvPr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8;p15">
                <a:extLst>
                  <a:ext uri="{FF2B5EF4-FFF2-40B4-BE49-F238E27FC236}">
                    <a16:creationId xmlns:a16="http://schemas.microsoft.com/office/drawing/2014/main" id="{41052760-4102-3CC0-1B37-B3A507A34389}"/>
                  </a:ext>
                </a:extLst>
              </p:cNvPr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9;p15">
                <a:extLst>
                  <a:ext uri="{FF2B5EF4-FFF2-40B4-BE49-F238E27FC236}">
                    <a16:creationId xmlns:a16="http://schemas.microsoft.com/office/drawing/2014/main" id="{C7F6F3BB-0756-B130-A10F-8E38198FD808}"/>
                  </a:ext>
                </a:extLst>
              </p:cNvPr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0;p15">
                <a:extLst>
                  <a:ext uri="{FF2B5EF4-FFF2-40B4-BE49-F238E27FC236}">
                    <a16:creationId xmlns:a16="http://schemas.microsoft.com/office/drawing/2014/main" id="{9DC55BEC-702F-CC82-58E1-20E80FFC1593}"/>
                  </a:ext>
                </a:extLst>
              </p:cNvPr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1;p15">
                <a:extLst>
                  <a:ext uri="{FF2B5EF4-FFF2-40B4-BE49-F238E27FC236}">
                    <a16:creationId xmlns:a16="http://schemas.microsoft.com/office/drawing/2014/main" id="{DB2CD7AC-BC98-7C4C-E8D1-B75A10159F80}"/>
                  </a:ext>
                </a:extLst>
              </p:cNvPr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2;p15">
                <a:extLst>
                  <a:ext uri="{FF2B5EF4-FFF2-40B4-BE49-F238E27FC236}">
                    <a16:creationId xmlns:a16="http://schemas.microsoft.com/office/drawing/2014/main" id="{1703A73E-FC8F-214F-8A50-5FB287A39867}"/>
                  </a:ext>
                </a:extLst>
              </p:cNvPr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3;p15">
                <a:extLst>
                  <a:ext uri="{FF2B5EF4-FFF2-40B4-BE49-F238E27FC236}">
                    <a16:creationId xmlns:a16="http://schemas.microsoft.com/office/drawing/2014/main" id="{81DD40C3-BDF3-7ADC-4C97-6569B184BF71}"/>
                  </a:ext>
                </a:extLst>
              </p:cNvPr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4;p15">
                <a:extLst>
                  <a:ext uri="{FF2B5EF4-FFF2-40B4-BE49-F238E27FC236}">
                    <a16:creationId xmlns:a16="http://schemas.microsoft.com/office/drawing/2014/main" id="{DF1CF57B-EC8E-8577-0430-27C4CC3D1FB7}"/>
                  </a:ext>
                </a:extLst>
              </p:cNvPr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5;p15">
                <a:extLst>
                  <a:ext uri="{FF2B5EF4-FFF2-40B4-BE49-F238E27FC236}">
                    <a16:creationId xmlns:a16="http://schemas.microsoft.com/office/drawing/2014/main" id="{DE252B3E-D5C3-2824-C7F2-68BDB96FA4F4}"/>
                  </a:ext>
                </a:extLst>
              </p:cNvPr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6;p15">
                <a:extLst>
                  <a:ext uri="{FF2B5EF4-FFF2-40B4-BE49-F238E27FC236}">
                    <a16:creationId xmlns:a16="http://schemas.microsoft.com/office/drawing/2014/main" id="{82141329-2EFF-E3B5-AF75-24E684CB3959}"/>
                  </a:ext>
                </a:extLst>
              </p:cNvPr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67;p15">
                <a:extLst>
                  <a:ext uri="{FF2B5EF4-FFF2-40B4-BE49-F238E27FC236}">
                    <a16:creationId xmlns:a16="http://schemas.microsoft.com/office/drawing/2014/main" id="{2304CEE0-9544-B4B2-E415-E2A2750FE67D}"/>
                  </a:ext>
                </a:extLst>
              </p:cNvPr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68;p15">
                <a:extLst>
                  <a:ext uri="{FF2B5EF4-FFF2-40B4-BE49-F238E27FC236}">
                    <a16:creationId xmlns:a16="http://schemas.microsoft.com/office/drawing/2014/main" id="{72534745-1CD9-15FF-3F58-B9012B16A305}"/>
                  </a:ext>
                </a:extLst>
              </p:cNvPr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69;p15">
                <a:extLst>
                  <a:ext uri="{FF2B5EF4-FFF2-40B4-BE49-F238E27FC236}">
                    <a16:creationId xmlns:a16="http://schemas.microsoft.com/office/drawing/2014/main" id="{69895EAE-17BE-B308-09B0-6A805A03B170}"/>
                  </a:ext>
                </a:extLst>
              </p:cNvPr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70;p15">
                <a:extLst>
                  <a:ext uri="{FF2B5EF4-FFF2-40B4-BE49-F238E27FC236}">
                    <a16:creationId xmlns:a16="http://schemas.microsoft.com/office/drawing/2014/main" id="{82EFB30A-CE54-C385-F90F-9EF48B4D6246}"/>
                  </a:ext>
                </a:extLst>
              </p:cNvPr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1;p15">
                <a:extLst>
                  <a:ext uri="{FF2B5EF4-FFF2-40B4-BE49-F238E27FC236}">
                    <a16:creationId xmlns:a16="http://schemas.microsoft.com/office/drawing/2014/main" id="{0981BD29-2B80-7600-521A-F9CC490F0398}"/>
                  </a:ext>
                </a:extLst>
              </p:cNvPr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2;p15">
                <a:extLst>
                  <a:ext uri="{FF2B5EF4-FFF2-40B4-BE49-F238E27FC236}">
                    <a16:creationId xmlns:a16="http://schemas.microsoft.com/office/drawing/2014/main" id="{48B9EC66-8F42-A32E-6FB4-85975F706C74}"/>
                  </a:ext>
                </a:extLst>
              </p:cNvPr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3;p15">
                <a:extLst>
                  <a:ext uri="{FF2B5EF4-FFF2-40B4-BE49-F238E27FC236}">
                    <a16:creationId xmlns:a16="http://schemas.microsoft.com/office/drawing/2014/main" id="{7AF6BF3A-5288-8CA0-1CC6-ED822733E81F}"/>
                  </a:ext>
                </a:extLst>
              </p:cNvPr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4;p15">
                <a:extLst>
                  <a:ext uri="{FF2B5EF4-FFF2-40B4-BE49-F238E27FC236}">
                    <a16:creationId xmlns:a16="http://schemas.microsoft.com/office/drawing/2014/main" id="{5B6D1571-F80B-408E-85FE-81F5E0985B35}"/>
                  </a:ext>
                </a:extLst>
              </p:cNvPr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75;p15">
                <a:extLst>
                  <a:ext uri="{FF2B5EF4-FFF2-40B4-BE49-F238E27FC236}">
                    <a16:creationId xmlns:a16="http://schemas.microsoft.com/office/drawing/2014/main" id="{1B35767B-D88E-51B9-891B-44F2683CE240}"/>
                  </a:ext>
                </a:extLst>
              </p:cNvPr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76;p15">
                <a:extLst>
                  <a:ext uri="{FF2B5EF4-FFF2-40B4-BE49-F238E27FC236}">
                    <a16:creationId xmlns:a16="http://schemas.microsoft.com/office/drawing/2014/main" id="{35E6F349-E7F5-91AD-D062-DD98E5FE4845}"/>
                  </a:ext>
                </a:extLst>
              </p:cNvPr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77;p15">
                <a:extLst>
                  <a:ext uri="{FF2B5EF4-FFF2-40B4-BE49-F238E27FC236}">
                    <a16:creationId xmlns:a16="http://schemas.microsoft.com/office/drawing/2014/main" id="{B8566978-89B9-0D63-CFAA-46B66999538E}"/>
                  </a:ext>
                </a:extLst>
              </p:cNvPr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78;p15">
                <a:extLst>
                  <a:ext uri="{FF2B5EF4-FFF2-40B4-BE49-F238E27FC236}">
                    <a16:creationId xmlns:a16="http://schemas.microsoft.com/office/drawing/2014/main" id="{261F6368-CA28-2901-3935-7DA7F563580D}"/>
                  </a:ext>
                </a:extLst>
              </p:cNvPr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79;p15">
                <a:extLst>
                  <a:ext uri="{FF2B5EF4-FFF2-40B4-BE49-F238E27FC236}">
                    <a16:creationId xmlns:a16="http://schemas.microsoft.com/office/drawing/2014/main" id="{69D6C70C-AC81-BB03-CDBC-37DCF81C91B3}"/>
                  </a:ext>
                </a:extLst>
              </p:cNvPr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" name="Google Shape;80;p15">
                <a:extLst>
                  <a:ext uri="{FF2B5EF4-FFF2-40B4-BE49-F238E27FC236}">
                    <a16:creationId xmlns:a16="http://schemas.microsoft.com/office/drawing/2014/main" id="{4466E1D3-F4AB-0E3C-0A77-7CE46F08B20A}"/>
                  </a:ext>
                </a:extLst>
              </p:cNvPr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81;p15">
                <a:extLst>
                  <a:ext uri="{FF2B5EF4-FFF2-40B4-BE49-F238E27FC236}">
                    <a16:creationId xmlns:a16="http://schemas.microsoft.com/office/drawing/2014/main" id="{0016B5B4-6C79-ADBB-3035-6671CD175F25}"/>
                  </a:ext>
                </a:extLst>
              </p:cNvPr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82;p15">
                <a:extLst>
                  <a:ext uri="{FF2B5EF4-FFF2-40B4-BE49-F238E27FC236}">
                    <a16:creationId xmlns:a16="http://schemas.microsoft.com/office/drawing/2014/main" id="{D7400FE1-9612-8A79-4EE3-943A29DB6420}"/>
                  </a:ext>
                </a:extLst>
              </p:cNvPr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83;p15">
                <a:extLst>
                  <a:ext uri="{FF2B5EF4-FFF2-40B4-BE49-F238E27FC236}">
                    <a16:creationId xmlns:a16="http://schemas.microsoft.com/office/drawing/2014/main" id="{1BEAF142-A95A-6616-C770-31B284B0FEEE}"/>
                  </a:ext>
                </a:extLst>
              </p:cNvPr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84;p15">
                <a:extLst>
                  <a:ext uri="{FF2B5EF4-FFF2-40B4-BE49-F238E27FC236}">
                    <a16:creationId xmlns:a16="http://schemas.microsoft.com/office/drawing/2014/main" id="{50B9BF2E-EE95-BB71-4C76-41FD1C1D05AD}"/>
                  </a:ext>
                </a:extLst>
              </p:cNvPr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85;p15">
                <a:extLst>
                  <a:ext uri="{FF2B5EF4-FFF2-40B4-BE49-F238E27FC236}">
                    <a16:creationId xmlns:a16="http://schemas.microsoft.com/office/drawing/2014/main" id="{BFAE95F9-2481-7512-AF5A-50FE0F7FDEBA}"/>
                  </a:ext>
                </a:extLst>
              </p:cNvPr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86;p15">
                <a:extLst>
                  <a:ext uri="{FF2B5EF4-FFF2-40B4-BE49-F238E27FC236}">
                    <a16:creationId xmlns:a16="http://schemas.microsoft.com/office/drawing/2014/main" id="{6CFECBEF-2198-E590-4808-99938C9AB1B9}"/>
                  </a:ext>
                </a:extLst>
              </p:cNvPr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87;p15">
                <a:extLst>
                  <a:ext uri="{FF2B5EF4-FFF2-40B4-BE49-F238E27FC236}">
                    <a16:creationId xmlns:a16="http://schemas.microsoft.com/office/drawing/2014/main" id="{C3736A91-4D57-39FD-2AC2-C89EDF84B82F}"/>
                  </a:ext>
                </a:extLst>
              </p:cNvPr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88;p15">
                <a:extLst>
                  <a:ext uri="{FF2B5EF4-FFF2-40B4-BE49-F238E27FC236}">
                    <a16:creationId xmlns:a16="http://schemas.microsoft.com/office/drawing/2014/main" id="{4C984073-999F-8AB8-C29E-9D18C54129BF}"/>
                  </a:ext>
                </a:extLst>
              </p:cNvPr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89;p15">
                <a:extLst>
                  <a:ext uri="{FF2B5EF4-FFF2-40B4-BE49-F238E27FC236}">
                    <a16:creationId xmlns:a16="http://schemas.microsoft.com/office/drawing/2014/main" id="{4CC18418-9BD5-78A7-DE69-FB66EDE2808F}"/>
                  </a:ext>
                </a:extLst>
              </p:cNvPr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90;p15">
                <a:extLst>
                  <a:ext uri="{FF2B5EF4-FFF2-40B4-BE49-F238E27FC236}">
                    <a16:creationId xmlns:a16="http://schemas.microsoft.com/office/drawing/2014/main" id="{98A8C421-F28B-6AA7-E141-D47C24F9E207}"/>
                  </a:ext>
                </a:extLst>
              </p:cNvPr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91;p15">
                <a:extLst>
                  <a:ext uri="{FF2B5EF4-FFF2-40B4-BE49-F238E27FC236}">
                    <a16:creationId xmlns:a16="http://schemas.microsoft.com/office/drawing/2014/main" id="{BC2C2C4D-E834-EFF1-747E-9097E91CE3E9}"/>
                  </a:ext>
                </a:extLst>
              </p:cNvPr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92;p15">
                <a:extLst>
                  <a:ext uri="{FF2B5EF4-FFF2-40B4-BE49-F238E27FC236}">
                    <a16:creationId xmlns:a16="http://schemas.microsoft.com/office/drawing/2014/main" id="{ABF82DF3-8C0E-F039-842D-82098A69D66A}"/>
                  </a:ext>
                </a:extLst>
              </p:cNvPr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93;p15">
                <a:extLst>
                  <a:ext uri="{FF2B5EF4-FFF2-40B4-BE49-F238E27FC236}">
                    <a16:creationId xmlns:a16="http://schemas.microsoft.com/office/drawing/2014/main" id="{08381A31-4991-4ACB-2CDA-B5A840F1EED4}"/>
                  </a:ext>
                </a:extLst>
              </p:cNvPr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94;p15">
                <a:extLst>
                  <a:ext uri="{FF2B5EF4-FFF2-40B4-BE49-F238E27FC236}">
                    <a16:creationId xmlns:a16="http://schemas.microsoft.com/office/drawing/2014/main" id="{8592D258-728C-736A-BF7F-3EC8F571ADB7}"/>
                  </a:ext>
                </a:extLst>
              </p:cNvPr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95;p15">
                <a:extLst>
                  <a:ext uri="{FF2B5EF4-FFF2-40B4-BE49-F238E27FC236}">
                    <a16:creationId xmlns:a16="http://schemas.microsoft.com/office/drawing/2014/main" id="{D80D9200-3047-1191-5F32-38A2BA7254D0}"/>
                  </a:ext>
                </a:extLst>
              </p:cNvPr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96;p15">
                <a:extLst>
                  <a:ext uri="{FF2B5EF4-FFF2-40B4-BE49-F238E27FC236}">
                    <a16:creationId xmlns:a16="http://schemas.microsoft.com/office/drawing/2014/main" id="{C41CEDD3-DB59-158C-C57B-6A1ED8241F71}"/>
                  </a:ext>
                </a:extLst>
              </p:cNvPr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97;p15">
                <a:extLst>
                  <a:ext uri="{FF2B5EF4-FFF2-40B4-BE49-F238E27FC236}">
                    <a16:creationId xmlns:a16="http://schemas.microsoft.com/office/drawing/2014/main" id="{78B136D3-930D-278B-435F-7666E7756B5A}"/>
                  </a:ext>
                </a:extLst>
              </p:cNvPr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98;p15">
                <a:extLst>
                  <a:ext uri="{FF2B5EF4-FFF2-40B4-BE49-F238E27FC236}">
                    <a16:creationId xmlns:a16="http://schemas.microsoft.com/office/drawing/2014/main" id="{F02B268B-DE46-C641-2CF5-3247DF243FA6}"/>
                  </a:ext>
                </a:extLst>
              </p:cNvPr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99;p15">
                <a:extLst>
                  <a:ext uri="{FF2B5EF4-FFF2-40B4-BE49-F238E27FC236}">
                    <a16:creationId xmlns:a16="http://schemas.microsoft.com/office/drawing/2014/main" id="{C1302226-47E4-7151-9C49-2D22DDB91F74}"/>
                  </a:ext>
                </a:extLst>
              </p:cNvPr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100;p15">
                <a:extLst>
                  <a:ext uri="{FF2B5EF4-FFF2-40B4-BE49-F238E27FC236}">
                    <a16:creationId xmlns:a16="http://schemas.microsoft.com/office/drawing/2014/main" id="{B99A0B29-F158-705C-4E0D-1716D9313DCD}"/>
                  </a:ext>
                </a:extLst>
              </p:cNvPr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01;p15">
                <a:extLst>
                  <a:ext uri="{FF2B5EF4-FFF2-40B4-BE49-F238E27FC236}">
                    <a16:creationId xmlns:a16="http://schemas.microsoft.com/office/drawing/2014/main" id="{8AD5BC06-CF7D-512C-40D6-E9045C0444BB}"/>
                  </a:ext>
                </a:extLst>
              </p:cNvPr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102;p15">
                <a:extLst>
                  <a:ext uri="{FF2B5EF4-FFF2-40B4-BE49-F238E27FC236}">
                    <a16:creationId xmlns:a16="http://schemas.microsoft.com/office/drawing/2014/main" id="{36C3ADE7-A1AA-751B-078B-AC7DCE532CF8}"/>
                  </a:ext>
                </a:extLst>
              </p:cNvPr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103;p15">
                <a:extLst>
                  <a:ext uri="{FF2B5EF4-FFF2-40B4-BE49-F238E27FC236}">
                    <a16:creationId xmlns:a16="http://schemas.microsoft.com/office/drawing/2014/main" id="{21948B6E-0279-5D74-7634-7E7A8317EF96}"/>
                  </a:ext>
                </a:extLst>
              </p:cNvPr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104;p15">
                <a:extLst>
                  <a:ext uri="{FF2B5EF4-FFF2-40B4-BE49-F238E27FC236}">
                    <a16:creationId xmlns:a16="http://schemas.microsoft.com/office/drawing/2014/main" id="{E4EF04A9-CF39-1434-66B5-3B71B993BD89}"/>
                  </a:ext>
                </a:extLst>
              </p:cNvPr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105;p15">
                <a:extLst>
                  <a:ext uri="{FF2B5EF4-FFF2-40B4-BE49-F238E27FC236}">
                    <a16:creationId xmlns:a16="http://schemas.microsoft.com/office/drawing/2014/main" id="{55BB5663-5F00-374C-072B-B90331472205}"/>
                  </a:ext>
                </a:extLst>
              </p:cNvPr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106;p15">
                <a:extLst>
                  <a:ext uri="{FF2B5EF4-FFF2-40B4-BE49-F238E27FC236}">
                    <a16:creationId xmlns:a16="http://schemas.microsoft.com/office/drawing/2014/main" id="{102C3859-E319-4740-828E-2568238CFDB6}"/>
                  </a:ext>
                </a:extLst>
              </p:cNvPr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107;p15">
                <a:extLst>
                  <a:ext uri="{FF2B5EF4-FFF2-40B4-BE49-F238E27FC236}">
                    <a16:creationId xmlns:a16="http://schemas.microsoft.com/office/drawing/2014/main" id="{87D37B43-8942-5201-0670-C4B3189B220C}"/>
                  </a:ext>
                </a:extLst>
              </p:cNvPr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108;p15">
                <a:extLst>
                  <a:ext uri="{FF2B5EF4-FFF2-40B4-BE49-F238E27FC236}">
                    <a16:creationId xmlns:a16="http://schemas.microsoft.com/office/drawing/2014/main" id="{0563790F-3FA3-2050-3514-A6E14F65DF03}"/>
                  </a:ext>
                </a:extLst>
              </p:cNvPr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109;p15">
                <a:extLst>
                  <a:ext uri="{FF2B5EF4-FFF2-40B4-BE49-F238E27FC236}">
                    <a16:creationId xmlns:a16="http://schemas.microsoft.com/office/drawing/2014/main" id="{5A39FBEA-ED2D-BAA4-3C3A-C00ED6FAA780}"/>
                  </a:ext>
                </a:extLst>
              </p:cNvPr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110;p15">
                <a:extLst>
                  <a:ext uri="{FF2B5EF4-FFF2-40B4-BE49-F238E27FC236}">
                    <a16:creationId xmlns:a16="http://schemas.microsoft.com/office/drawing/2014/main" id="{EA571F1D-9C0E-6F0E-07F7-C042DB29F7F1}"/>
                  </a:ext>
                </a:extLst>
              </p:cNvPr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111;p15">
                <a:extLst>
                  <a:ext uri="{FF2B5EF4-FFF2-40B4-BE49-F238E27FC236}">
                    <a16:creationId xmlns:a16="http://schemas.microsoft.com/office/drawing/2014/main" id="{8C2E3C07-C58E-7C3D-52DD-3FA6787F6F1F}"/>
                  </a:ext>
                </a:extLst>
              </p:cNvPr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112;p15">
                <a:extLst>
                  <a:ext uri="{FF2B5EF4-FFF2-40B4-BE49-F238E27FC236}">
                    <a16:creationId xmlns:a16="http://schemas.microsoft.com/office/drawing/2014/main" id="{19BC0065-6F68-8377-633F-690B207DBDAE}"/>
                  </a:ext>
                </a:extLst>
              </p:cNvPr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13;p15">
                <a:extLst>
                  <a:ext uri="{FF2B5EF4-FFF2-40B4-BE49-F238E27FC236}">
                    <a16:creationId xmlns:a16="http://schemas.microsoft.com/office/drawing/2014/main" id="{E91D900D-CA04-EAEB-8264-DE25B708DB79}"/>
                  </a:ext>
                </a:extLst>
              </p:cNvPr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114;p15">
                <a:extLst>
                  <a:ext uri="{FF2B5EF4-FFF2-40B4-BE49-F238E27FC236}">
                    <a16:creationId xmlns:a16="http://schemas.microsoft.com/office/drawing/2014/main" id="{B11CF832-7B2E-F328-3C35-FA4E14ABC2DD}"/>
                  </a:ext>
                </a:extLst>
              </p:cNvPr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115;p15">
                <a:extLst>
                  <a:ext uri="{FF2B5EF4-FFF2-40B4-BE49-F238E27FC236}">
                    <a16:creationId xmlns:a16="http://schemas.microsoft.com/office/drawing/2014/main" id="{7A98535E-2161-2FD5-EB8B-5C8A83D965E3}"/>
                  </a:ext>
                </a:extLst>
              </p:cNvPr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116;p15">
                <a:extLst>
                  <a:ext uri="{FF2B5EF4-FFF2-40B4-BE49-F238E27FC236}">
                    <a16:creationId xmlns:a16="http://schemas.microsoft.com/office/drawing/2014/main" id="{5A66E447-1E1C-D711-A960-575469940E49}"/>
                  </a:ext>
                </a:extLst>
              </p:cNvPr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117;p15">
                <a:extLst>
                  <a:ext uri="{FF2B5EF4-FFF2-40B4-BE49-F238E27FC236}">
                    <a16:creationId xmlns:a16="http://schemas.microsoft.com/office/drawing/2014/main" id="{7817CEE7-4B6A-1A76-209F-4B7649100894}"/>
                  </a:ext>
                </a:extLst>
              </p:cNvPr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18;p15">
                <a:extLst>
                  <a:ext uri="{FF2B5EF4-FFF2-40B4-BE49-F238E27FC236}">
                    <a16:creationId xmlns:a16="http://schemas.microsoft.com/office/drawing/2014/main" id="{A5FD5426-548E-FF49-1678-CB5C2F726ED6}"/>
                  </a:ext>
                </a:extLst>
              </p:cNvPr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119;p15">
                <a:extLst>
                  <a:ext uri="{FF2B5EF4-FFF2-40B4-BE49-F238E27FC236}">
                    <a16:creationId xmlns:a16="http://schemas.microsoft.com/office/drawing/2014/main" id="{A7D269BE-D62D-649F-F494-B04AA14786F2}"/>
                  </a:ext>
                </a:extLst>
              </p:cNvPr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20;p15">
                <a:extLst>
                  <a:ext uri="{FF2B5EF4-FFF2-40B4-BE49-F238E27FC236}">
                    <a16:creationId xmlns:a16="http://schemas.microsoft.com/office/drawing/2014/main" id="{88D9554D-B757-1E42-6BED-1EEE601A9A25}"/>
                  </a:ext>
                </a:extLst>
              </p:cNvPr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121;p15">
                <a:extLst>
                  <a:ext uri="{FF2B5EF4-FFF2-40B4-BE49-F238E27FC236}">
                    <a16:creationId xmlns:a16="http://schemas.microsoft.com/office/drawing/2014/main" id="{C775560F-A936-9B98-6BD5-CE82800936B2}"/>
                  </a:ext>
                </a:extLst>
              </p:cNvPr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22;p15">
                <a:extLst>
                  <a:ext uri="{FF2B5EF4-FFF2-40B4-BE49-F238E27FC236}">
                    <a16:creationId xmlns:a16="http://schemas.microsoft.com/office/drawing/2014/main" id="{CA1164B5-8DCC-7185-AEF8-534022E8D6FE}"/>
                  </a:ext>
                </a:extLst>
              </p:cNvPr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123;p15">
                <a:extLst>
                  <a:ext uri="{FF2B5EF4-FFF2-40B4-BE49-F238E27FC236}">
                    <a16:creationId xmlns:a16="http://schemas.microsoft.com/office/drawing/2014/main" id="{667ED204-BEA7-88F4-5558-4B12F5FA608F}"/>
                  </a:ext>
                </a:extLst>
              </p:cNvPr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24;p15">
                <a:extLst>
                  <a:ext uri="{FF2B5EF4-FFF2-40B4-BE49-F238E27FC236}">
                    <a16:creationId xmlns:a16="http://schemas.microsoft.com/office/drawing/2014/main" id="{2D617B5B-DC34-DB19-74DC-2F0E4F8E4C06}"/>
                  </a:ext>
                </a:extLst>
              </p:cNvPr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25;p15">
                <a:extLst>
                  <a:ext uri="{FF2B5EF4-FFF2-40B4-BE49-F238E27FC236}">
                    <a16:creationId xmlns:a16="http://schemas.microsoft.com/office/drawing/2014/main" id="{A34069A8-984B-FD26-9427-1F7B3C0E23C1}"/>
                  </a:ext>
                </a:extLst>
              </p:cNvPr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26;p15">
                <a:extLst>
                  <a:ext uri="{FF2B5EF4-FFF2-40B4-BE49-F238E27FC236}">
                    <a16:creationId xmlns:a16="http://schemas.microsoft.com/office/drawing/2014/main" id="{695F208E-7990-006E-BB51-E105AF01EA77}"/>
                  </a:ext>
                </a:extLst>
              </p:cNvPr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127;p15">
                <a:extLst>
                  <a:ext uri="{FF2B5EF4-FFF2-40B4-BE49-F238E27FC236}">
                    <a16:creationId xmlns:a16="http://schemas.microsoft.com/office/drawing/2014/main" id="{F87294C3-CA39-B6E5-4809-21F7803820CB}"/>
                  </a:ext>
                </a:extLst>
              </p:cNvPr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28;p15">
                <a:extLst>
                  <a:ext uri="{FF2B5EF4-FFF2-40B4-BE49-F238E27FC236}">
                    <a16:creationId xmlns:a16="http://schemas.microsoft.com/office/drawing/2014/main" id="{67BEF89E-28F0-162D-2415-5174EA8916E3}"/>
                  </a:ext>
                </a:extLst>
              </p:cNvPr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129;p15">
                <a:extLst>
                  <a:ext uri="{FF2B5EF4-FFF2-40B4-BE49-F238E27FC236}">
                    <a16:creationId xmlns:a16="http://schemas.microsoft.com/office/drawing/2014/main" id="{E1EB8427-483F-7296-F8DD-3580E2E8AA98}"/>
                  </a:ext>
                </a:extLst>
              </p:cNvPr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130;p15">
                <a:extLst>
                  <a:ext uri="{FF2B5EF4-FFF2-40B4-BE49-F238E27FC236}">
                    <a16:creationId xmlns:a16="http://schemas.microsoft.com/office/drawing/2014/main" id="{0BD88BF5-6407-0C97-760C-0C371E16EB97}"/>
                  </a:ext>
                </a:extLst>
              </p:cNvPr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131;p15">
                <a:extLst>
                  <a:ext uri="{FF2B5EF4-FFF2-40B4-BE49-F238E27FC236}">
                    <a16:creationId xmlns:a16="http://schemas.microsoft.com/office/drawing/2014/main" id="{5AB9BD11-8494-EEC1-2C30-4E84732FFCBC}"/>
                  </a:ext>
                </a:extLst>
              </p:cNvPr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132;p15">
                <a:extLst>
                  <a:ext uri="{FF2B5EF4-FFF2-40B4-BE49-F238E27FC236}">
                    <a16:creationId xmlns:a16="http://schemas.microsoft.com/office/drawing/2014/main" id="{C2D5A076-60E1-0232-1B01-DD6C2C60BF28}"/>
                  </a:ext>
                </a:extLst>
              </p:cNvPr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133;p15">
                <a:extLst>
                  <a:ext uri="{FF2B5EF4-FFF2-40B4-BE49-F238E27FC236}">
                    <a16:creationId xmlns:a16="http://schemas.microsoft.com/office/drawing/2014/main" id="{9313147F-A3C9-5DEC-B5C9-8B9DCE2FA895}"/>
                  </a:ext>
                </a:extLst>
              </p:cNvPr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134;p15">
                <a:extLst>
                  <a:ext uri="{FF2B5EF4-FFF2-40B4-BE49-F238E27FC236}">
                    <a16:creationId xmlns:a16="http://schemas.microsoft.com/office/drawing/2014/main" id="{678DE007-85BB-859E-C954-4CA11B900CA0}"/>
                  </a:ext>
                </a:extLst>
              </p:cNvPr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135;p15">
                <a:extLst>
                  <a:ext uri="{FF2B5EF4-FFF2-40B4-BE49-F238E27FC236}">
                    <a16:creationId xmlns:a16="http://schemas.microsoft.com/office/drawing/2014/main" id="{902F217A-41F9-4367-06D3-CDE93EF19EBC}"/>
                  </a:ext>
                </a:extLst>
              </p:cNvPr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136;p15">
                <a:extLst>
                  <a:ext uri="{FF2B5EF4-FFF2-40B4-BE49-F238E27FC236}">
                    <a16:creationId xmlns:a16="http://schemas.microsoft.com/office/drawing/2014/main" id="{02291580-8D71-B5C3-BD9E-8A7DDCAAA8D5}"/>
                  </a:ext>
                </a:extLst>
              </p:cNvPr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137;p15">
                <a:extLst>
                  <a:ext uri="{FF2B5EF4-FFF2-40B4-BE49-F238E27FC236}">
                    <a16:creationId xmlns:a16="http://schemas.microsoft.com/office/drawing/2014/main" id="{1850AD9D-48EA-5726-644C-0A8F0A4DC568}"/>
                  </a:ext>
                </a:extLst>
              </p:cNvPr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138;p15">
                <a:extLst>
                  <a:ext uri="{FF2B5EF4-FFF2-40B4-BE49-F238E27FC236}">
                    <a16:creationId xmlns:a16="http://schemas.microsoft.com/office/drawing/2014/main" id="{043A38B7-87B9-81E9-BF23-BF52DEF417F7}"/>
                  </a:ext>
                </a:extLst>
              </p:cNvPr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139;p15">
                <a:extLst>
                  <a:ext uri="{FF2B5EF4-FFF2-40B4-BE49-F238E27FC236}">
                    <a16:creationId xmlns:a16="http://schemas.microsoft.com/office/drawing/2014/main" id="{32492A08-9E5A-0427-9DB3-ED4E6501856A}"/>
                  </a:ext>
                </a:extLst>
              </p:cNvPr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140;p15">
                <a:extLst>
                  <a:ext uri="{FF2B5EF4-FFF2-40B4-BE49-F238E27FC236}">
                    <a16:creationId xmlns:a16="http://schemas.microsoft.com/office/drawing/2014/main" id="{8FE86F89-4F32-5975-0B20-5E761168054F}"/>
                  </a:ext>
                </a:extLst>
              </p:cNvPr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141;p15">
                <a:extLst>
                  <a:ext uri="{FF2B5EF4-FFF2-40B4-BE49-F238E27FC236}">
                    <a16:creationId xmlns:a16="http://schemas.microsoft.com/office/drawing/2014/main" id="{4F929AA6-5818-F602-144E-A3A39A152220}"/>
                  </a:ext>
                </a:extLst>
              </p:cNvPr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142;p15">
                <a:extLst>
                  <a:ext uri="{FF2B5EF4-FFF2-40B4-BE49-F238E27FC236}">
                    <a16:creationId xmlns:a16="http://schemas.microsoft.com/office/drawing/2014/main" id="{B29F53A7-E0CE-FAFC-C956-62ECC7ADC6D0}"/>
                  </a:ext>
                </a:extLst>
              </p:cNvPr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143;p15">
                <a:extLst>
                  <a:ext uri="{FF2B5EF4-FFF2-40B4-BE49-F238E27FC236}">
                    <a16:creationId xmlns:a16="http://schemas.microsoft.com/office/drawing/2014/main" id="{1F1E0699-9CF9-063D-AECA-783D7F7772CC}"/>
                  </a:ext>
                </a:extLst>
              </p:cNvPr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144;p15">
                <a:extLst>
                  <a:ext uri="{FF2B5EF4-FFF2-40B4-BE49-F238E27FC236}">
                    <a16:creationId xmlns:a16="http://schemas.microsoft.com/office/drawing/2014/main" id="{D97BE23D-2809-B123-3330-FE08B460EADB}"/>
                  </a:ext>
                </a:extLst>
              </p:cNvPr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145;p15">
                <a:extLst>
                  <a:ext uri="{FF2B5EF4-FFF2-40B4-BE49-F238E27FC236}">
                    <a16:creationId xmlns:a16="http://schemas.microsoft.com/office/drawing/2014/main" id="{F1B8BDC9-121D-9FC5-06A8-BF6A7F8F5048}"/>
                  </a:ext>
                </a:extLst>
              </p:cNvPr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146;p15">
                <a:extLst>
                  <a:ext uri="{FF2B5EF4-FFF2-40B4-BE49-F238E27FC236}">
                    <a16:creationId xmlns:a16="http://schemas.microsoft.com/office/drawing/2014/main" id="{E3D27BBD-2446-A325-A18F-E2F867DF9A6C}"/>
                  </a:ext>
                </a:extLst>
              </p:cNvPr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147;p15">
                <a:extLst>
                  <a:ext uri="{FF2B5EF4-FFF2-40B4-BE49-F238E27FC236}">
                    <a16:creationId xmlns:a16="http://schemas.microsoft.com/office/drawing/2014/main" id="{6D6B74E1-C8DC-C12F-FA22-C0EF3E80C646}"/>
                  </a:ext>
                </a:extLst>
              </p:cNvPr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148;p15">
                <a:extLst>
                  <a:ext uri="{FF2B5EF4-FFF2-40B4-BE49-F238E27FC236}">
                    <a16:creationId xmlns:a16="http://schemas.microsoft.com/office/drawing/2014/main" id="{0C8A5936-E604-6408-2EE1-B38422244AAF}"/>
                  </a:ext>
                </a:extLst>
              </p:cNvPr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149;p15">
                <a:extLst>
                  <a:ext uri="{FF2B5EF4-FFF2-40B4-BE49-F238E27FC236}">
                    <a16:creationId xmlns:a16="http://schemas.microsoft.com/office/drawing/2014/main" id="{52F780F6-432A-693E-C56E-37A82EBD0BCF}"/>
                  </a:ext>
                </a:extLst>
              </p:cNvPr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150;p15">
                <a:extLst>
                  <a:ext uri="{FF2B5EF4-FFF2-40B4-BE49-F238E27FC236}">
                    <a16:creationId xmlns:a16="http://schemas.microsoft.com/office/drawing/2014/main" id="{438AF967-9A1F-EC5B-ADDB-8F1C98BA314D}"/>
                  </a:ext>
                </a:extLst>
              </p:cNvPr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151;p15">
                <a:extLst>
                  <a:ext uri="{FF2B5EF4-FFF2-40B4-BE49-F238E27FC236}">
                    <a16:creationId xmlns:a16="http://schemas.microsoft.com/office/drawing/2014/main" id="{7E23958D-D464-CA55-9C29-2F2C6AFD6C57}"/>
                  </a:ext>
                </a:extLst>
              </p:cNvPr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152;p15">
                <a:extLst>
                  <a:ext uri="{FF2B5EF4-FFF2-40B4-BE49-F238E27FC236}">
                    <a16:creationId xmlns:a16="http://schemas.microsoft.com/office/drawing/2014/main" id="{3E92FB2B-FBD9-77C1-0830-5A9CDD293C4F}"/>
                  </a:ext>
                </a:extLst>
              </p:cNvPr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153;p15">
                <a:extLst>
                  <a:ext uri="{FF2B5EF4-FFF2-40B4-BE49-F238E27FC236}">
                    <a16:creationId xmlns:a16="http://schemas.microsoft.com/office/drawing/2014/main" id="{6D475A1D-54C2-1F42-2925-EEB8F597479A}"/>
                  </a:ext>
                </a:extLst>
              </p:cNvPr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154;p15">
                <a:extLst>
                  <a:ext uri="{FF2B5EF4-FFF2-40B4-BE49-F238E27FC236}">
                    <a16:creationId xmlns:a16="http://schemas.microsoft.com/office/drawing/2014/main" id="{A8BAAAE1-3083-58D7-4202-0810326778EC}"/>
                  </a:ext>
                </a:extLst>
              </p:cNvPr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155;p15">
                <a:extLst>
                  <a:ext uri="{FF2B5EF4-FFF2-40B4-BE49-F238E27FC236}">
                    <a16:creationId xmlns:a16="http://schemas.microsoft.com/office/drawing/2014/main" id="{312A2C4E-FC46-9ADE-FBA2-8B961C3E5480}"/>
                  </a:ext>
                </a:extLst>
              </p:cNvPr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156;p15">
                <a:extLst>
                  <a:ext uri="{FF2B5EF4-FFF2-40B4-BE49-F238E27FC236}">
                    <a16:creationId xmlns:a16="http://schemas.microsoft.com/office/drawing/2014/main" id="{D0C39DB3-ACC3-468F-C1BB-7FC38B77448F}"/>
                  </a:ext>
                </a:extLst>
              </p:cNvPr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157;p15">
                <a:extLst>
                  <a:ext uri="{FF2B5EF4-FFF2-40B4-BE49-F238E27FC236}">
                    <a16:creationId xmlns:a16="http://schemas.microsoft.com/office/drawing/2014/main" id="{946E888C-CFA1-4DF9-2BE4-CC7A26D58D40}"/>
                  </a:ext>
                </a:extLst>
              </p:cNvPr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158;p15">
                <a:extLst>
                  <a:ext uri="{FF2B5EF4-FFF2-40B4-BE49-F238E27FC236}">
                    <a16:creationId xmlns:a16="http://schemas.microsoft.com/office/drawing/2014/main" id="{C37873DF-B27B-E8A2-71FA-32E57EE6050E}"/>
                  </a:ext>
                </a:extLst>
              </p:cNvPr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159;p15">
                <a:extLst>
                  <a:ext uri="{FF2B5EF4-FFF2-40B4-BE49-F238E27FC236}">
                    <a16:creationId xmlns:a16="http://schemas.microsoft.com/office/drawing/2014/main" id="{FC62AD3D-56CE-B021-D2DC-9EDAD8CC2A4C}"/>
                  </a:ext>
                </a:extLst>
              </p:cNvPr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160;p15">
                <a:extLst>
                  <a:ext uri="{FF2B5EF4-FFF2-40B4-BE49-F238E27FC236}">
                    <a16:creationId xmlns:a16="http://schemas.microsoft.com/office/drawing/2014/main" id="{3B5B1CC5-43A0-65E5-C82D-C3625AC7822B}"/>
                  </a:ext>
                </a:extLst>
              </p:cNvPr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161;p15">
                <a:extLst>
                  <a:ext uri="{FF2B5EF4-FFF2-40B4-BE49-F238E27FC236}">
                    <a16:creationId xmlns:a16="http://schemas.microsoft.com/office/drawing/2014/main" id="{4A2D1B6B-A80D-88B2-53AF-0BCD7378FC16}"/>
                  </a:ext>
                </a:extLst>
              </p:cNvPr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162;p15">
                <a:extLst>
                  <a:ext uri="{FF2B5EF4-FFF2-40B4-BE49-F238E27FC236}">
                    <a16:creationId xmlns:a16="http://schemas.microsoft.com/office/drawing/2014/main" id="{A2513879-978E-FCCB-0E00-2833A9A51A37}"/>
                  </a:ext>
                </a:extLst>
              </p:cNvPr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163;p15">
                <a:extLst>
                  <a:ext uri="{FF2B5EF4-FFF2-40B4-BE49-F238E27FC236}">
                    <a16:creationId xmlns:a16="http://schemas.microsoft.com/office/drawing/2014/main" id="{39DE9953-0C07-6659-2F59-F4ABC9174077}"/>
                  </a:ext>
                </a:extLst>
              </p:cNvPr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164;p15">
                <a:extLst>
                  <a:ext uri="{FF2B5EF4-FFF2-40B4-BE49-F238E27FC236}">
                    <a16:creationId xmlns:a16="http://schemas.microsoft.com/office/drawing/2014/main" id="{09CF8D38-C1D3-5E2C-B9D1-DA1DE0AE86AE}"/>
                  </a:ext>
                </a:extLst>
              </p:cNvPr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165;p15">
                <a:extLst>
                  <a:ext uri="{FF2B5EF4-FFF2-40B4-BE49-F238E27FC236}">
                    <a16:creationId xmlns:a16="http://schemas.microsoft.com/office/drawing/2014/main" id="{7FEFA471-3B4A-8CD5-E66E-59E036E5C860}"/>
                  </a:ext>
                </a:extLst>
              </p:cNvPr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166;p15">
                <a:extLst>
                  <a:ext uri="{FF2B5EF4-FFF2-40B4-BE49-F238E27FC236}">
                    <a16:creationId xmlns:a16="http://schemas.microsoft.com/office/drawing/2014/main" id="{D1517C98-5904-AC8F-EE18-541281A77550}"/>
                  </a:ext>
                </a:extLst>
              </p:cNvPr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167;p15">
                <a:extLst>
                  <a:ext uri="{FF2B5EF4-FFF2-40B4-BE49-F238E27FC236}">
                    <a16:creationId xmlns:a16="http://schemas.microsoft.com/office/drawing/2014/main" id="{8D86AB51-B929-2E5E-3682-8763A27727D1}"/>
                  </a:ext>
                </a:extLst>
              </p:cNvPr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168;p15">
                <a:extLst>
                  <a:ext uri="{FF2B5EF4-FFF2-40B4-BE49-F238E27FC236}">
                    <a16:creationId xmlns:a16="http://schemas.microsoft.com/office/drawing/2014/main" id="{766EC723-0FF0-F509-9A7C-C93510A28000}"/>
                  </a:ext>
                </a:extLst>
              </p:cNvPr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169;p15">
                <a:extLst>
                  <a:ext uri="{FF2B5EF4-FFF2-40B4-BE49-F238E27FC236}">
                    <a16:creationId xmlns:a16="http://schemas.microsoft.com/office/drawing/2014/main" id="{29414445-C804-A080-C863-B2604D3FC1A6}"/>
                  </a:ext>
                </a:extLst>
              </p:cNvPr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170;p15">
                <a:extLst>
                  <a:ext uri="{FF2B5EF4-FFF2-40B4-BE49-F238E27FC236}">
                    <a16:creationId xmlns:a16="http://schemas.microsoft.com/office/drawing/2014/main" id="{71279861-1B49-FFEB-A81D-A40F513F4905}"/>
                  </a:ext>
                </a:extLst>
              </p:cNvPr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171;p15">
                <a:extLst>
                  <a:ext uri="{FF2B5EF4-FFF2-40B4-BE49-F238E27FC236}">
                    <a16:creationId xmlns:a16="http://schemas.microsoft.com/office/drawing/2014/main" id="{2DF4CCDD-F4EB-31DD-0E5A-E55BF024729F}"/>
                  </a:ext>
                </a:extLst>
              </p:cNvPr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172;p15">
                <a:extLst>
                  <a:ext uri="{FF2B5EF4-FFF2-40B4-BE49-F238E27FC236}">
                    <a16:creationId xmlns:a16="http://schemas.microsoft.com/office/drawing/2014/main" id="{8F1F169C-07DD-7A09-6B0C-7767BCC7BC11}"/>
                  </a:ext>
                </a:extLst>
              </p:cNvPr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173;p15">
                <a:extLst>
                  <a:ext uri="{FF2B5EF4-FFF2-40B4-BE49-F238E27FC236}">
                    <a16:creationId xmlns:a16="http://schemas.microsoft.com/office/drawing/2014/main" id="{4A66A8DE-C923-49A7-BF3C-850EF2E365CC}"/>
                  </a:ext>
                </a:extLst>
              </p:cNvPr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174;p15">
                <a:extLst>
                  <a:ext uri="{FF2B5EF4-FFF2-40B4-BE49-F238E27FC236}">
                    <a16:creationId xmlns:a16="http://schemas.microsoft.com/office/drawing/2014/main" id="{58A5CA19-24B1-C565-0062-D2B19D3DA326}"/>
                  </a:ext>
                </a:extLst>
              </p:cNvPr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175;p15">
                <a:extLst>
                  <a:ext uri="{FF2B5EF4-FFF2-40B4-BE49-F238E27FC236}">
                    <a16:creationId xmlns:a16="http://schemas.microsoft.com/office/drawing/2014/main" id="{ADE64727-C65F-2ECA-0983-5449A3B5FED2}"/>
                  </a:ext>
                </a:extLst>
              </p:cNvPr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176;p15">
                <a:extLst>
                  <a:ext uri="{FF2B5EF4-FFF2-40B4-BE49-F238E27FC236}">
                    <a16:creationId xmlns:a16="http://schemas.microsoft.com/office/drawing/2014/main" id="{035461DD-71D6-9C4D-5AF4-9BC68D04A395}"/>
                  </a:ext>
                </a:extLst>
              </p:cNvPr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177;p15">
                <a:extLst>
                  <a:ext uri="{FF2B5EF4-FFF2-40B4-BE49-F238E27FC236}">
                    <a16:creationId xmlns:a16="http://schemas.microsoft.com/office/drawing/2014/main" id="{6A8EE558-1B4A-8D05-BCB8-E29F12737E53}"/>
                  </a:ext>
                </a:extLst>
              </p:cNvPr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178;p15">
                <a:extLst>
                  <a:ext uri="{FF2B5EF4-FFF2-40B4-BE49-F238E27FC236}">
                    <a16:creationId xmlns:a16="http://schemas.microsoft.com/office/drawing/2014/main" id="{6185A901-876E-29B3-EE1C-4D5742F10700}"/>
                  </a:ext>
                </a:extLst>
              </p:cNvPr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179;p15">
                <a:extLst>
                  <a:ext uri="{FF2B5EF4-FFF2-40B4-BE49-F238E27FC236}">
                    <a16:creationId xmlns:a16="http://schemas.microsoft.com/office/drawing/2014/main" id="{9A004C49-CEE3-82B5-774C-A1F631D64400}"/>
                  </a:ext>
                </a:extLst>
              </p:cNvPr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180;p15">
                <a:extLst>
                  <a:ext uri="{FF2B5EF4-FFF2-40B4-BE49-F238E27FC236}">
                    <a16:creationId xmlns:a16="http://schemas.microsoft.com/office/drawing/2014/main" id="{72CF6C8A-FB89-EAE1-3734-8F7B05BF95ED}"/>
                  </a:ext>
                </a:extLst>
              </p:cNvPr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181;p15">
                <a:extLst>
                  <a:ext uri="{FF2B5EF4-FFF2-40B4-BE49-F238E27FC236}">
                    <a16:creationId xmlns:a16="http://schemas.microsoft.com/office/drawing/2014/main" id="{A9292E1C-2735-F1D3-DA97-2FE4BBCB219E}"/>
                  </a:ext>
                </a:extLst>
              </p:cNvPr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182;p15">
                <a:extLst>
                  <a:ext uri="{FF2B5EF4-FFF2-40B4-BE49-F238E27FC236}">
                    <a16:creationId xmlns:a16="http://schemas.microsoft.com/office/drawing/2014/main" id="{1D290435-4F60-827F-BE21-09558B673362}"/>
                  </a:ext>
                </a:extLst>
              </p:cNvPr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183;p15">
                <a:extLst>
                  <a:ext uri="{FF2B5EF4-FFF2-40B4-BE49-F238E27FC236}">
                    <a16:creationId xmlns:a16="http://schemas.microsoft.com/office/drawing/2014/main" id="{D58F09A1-7FE3-84B3-1D66-4BE012B9B38E}"/>
                  </a:ext>
                </a:extLst>
              </p:cNvPr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184;p15">
                <a:extLst>
                  <a:ext uri="{FF2B5EF4-FFF2-40B4-BE49-F238E27FC236}">
                    <a16:creationId xmlns:a16="http://schemas.microsoft.com/office/drawing/2014/main" id="{9C079257-DC00-CEA6-17E2-A434978C3B78}"/>
                  </a:ext>
                </a:extLst>
              </p:cNvPr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185;p15">
                <a:extLst>
                  <a:ext uri="{FF2B5EF4-FFF2-40B4-BE49-F238E27FC236}">
                    <a16:creationId xmlns:a16="http://schemas.microsoft.com/office/drawing/2014/main" id="{BACCAAC0-0221-D6FE-BD32-C8A71E14F5B0}"/>
                  </a:ext>
                </a:extLst>
              </p:cNvPr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186;p15">
                <a:extLst>
                  <a:ext uri="{FF2B5EF4-FFF2-40B4-BE49-F238E27FC236}">
                    <a16:creationId xmlns:a16="http://schemas.microsoft.com/office/drawing/2014/main" id="{771C8A4E-D020-D3C6-8CF9-99C2C171A1BF}"/>
                  </a:ext>
                </a:extLst>
              </p:cNvPr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187;p15">
                <a:extLst>
                  <a:ext uri="{FF2B5EF4-FFF2-40B4-BE49-F238E27FC236}">
                    <a16:creationId xmlns:a16="http://schemas.microsoft.com/office/drawing/2014/main" id="{28D49FE9-4121-5BAA-86BA-B3970D90DA52}"/>
                  </a:ext>
                </a:extLst>
              </p:cNvPr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188;p15">
                <a:extLst>
                  <a:ext uri="{FF2B5EF4-FFF2-40B4-BE49-F238E27FC236}">
                    <a16:creationId xmlns:a16="http://schemas.microsoft.com/office/drawing/2014/main" id="{A6680DEF-297A-D33B-1815-622DA66467A9}"/>
                  </a:ext>
                </a:extLst>
              </p:cNvPr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189;p15">
                <a:extLst>
                  <a:ext uri="{FF2B5EF4-FFF2-40B4-BE49-F238E27FC236}">
                    <a16:creationId xmlns:a16="http://schemas.microsoft.com/office/drawing/2014/main" id="{4849560F-7241-8606-DE0F-957B96E75FB5}"/>
                  </a:ext>
                </a:extLst>
              </p:cNvPr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190;p15">
                <a:extLst>
                  <a:ext uri="{FF2B5EF4-FFF2-40B4-BE49-F238E27FC236}">
                    <a16:creationId xmlns:a16="http://schemas.microsoft.com/office/drawing/2014/main" id="{B81C8556-3C05-B9F1-9BD6-FEFEB2B1815B}"/>
                  </a:ext>
                </a:extLst>
              </p:cNvPr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191;p15">
                <a:extLst>
                  <a:ext uri="{FF2B5EF4-FFF2-40B4-BE49-F238E27FC236}">
                    <a16:creationId xmlns:a16="http://schemas.microsoft.com/office/drawing/2014/main" id="{02C6B005-FF62-D3A6-2782-B7E09F0D1629}"/>
                  </a:ext>
                </a:extLst>
              </p:cNvPr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192;p15">
                <a:extLst>
                  <a:ext uri="{FF2B5EF4-FFF2-40B4-BE49-F238E27FC236}">
                    <a16:creationId xmlns:a16="http://schemas.microsoft.com/office/drawing/2014/main" id="{FAAE20D3-06BF-0634-89A6-9264320BCA0D}"/>
                  </a:ext>
                </a:extLst>
              </p:cNvPr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193;p15">
                <a:extLst>
                  <a:ext uri="{FF2B5EF4-FFF2-40B4-BE49-F238E27FC236}">
                    <a16:creationId xmlns:a16="http://schemas.microsoft.com/office/drawing/2014/main" id="{8CBB6C27-69FF-8501-8544-52BEA8296CC0}"/>
                  </a:ext>
                </a:extLst>
              </p:cNvPr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194;p15">
                <a:extLst>
                  <a:ext uri="{FF2B5EF4-FFF2-40B4-BE49-F238E27FC236}">
                    <a16:creationId xmlns:a16="http://schemas.microsoft.com/office/drawing/2014/main" id="{AB80D436-CDD3-42F1-68E0-9F5787BDAB54}"/>
                  </a:ext>
                </a:extLst>
              </p:cNvPr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195;p15">
                <a:extLst>
                  <a:ext uri="{FF2B5EF4-FFF2-40B4-BE49-F238E27FC236}">
                    <a16:creationId xmlns:a16="http://schemas.microsoft.com/office/drawing/2014/main" id="{0F7E614C-3913-E398-8C4E-D4995E91C3DF}"/>
                  </a:ext>
                </a:extLst>
              </p:cNvPr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196;p15">
                <a:extLst>
                  <a:ext uri="{FF2B5EF4-FFF2-40B4-BE49-F238E27FC236}">
                    <a16:creationId xmlns:a16="http://schemas.microsoft.com/office/drawing/2014/main" id="{20F13FBD-B1E2-3613-935B-7F9B7C29D7C2}"/>
                  </a:ext>
                </a:extLst>
              </p:cNvPr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197;p15">
                <a:extLst>
                  <a:ext uri="{FF2B5EF4-FFF2-40B4-BE49-F238E27FC236}">
                    <a16:creationId xmlns:a16="http://schemas.microsoft.com/office/drawing/2014/main" id="{B8C6D483-628B-A6D1-D406-C980768E14F4}"/>
                  </a:ext>
                </a:extLst>
              </p:cNvPr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198;p15">
                <a:extLst>
                  <a:ext uri="{FF2B5EF4-FFF2-40B4-BE49-F238E27FC236}">
                    <a16:creationId xmlns:a16="http://schemas.microsoft.com/office/drawing/2014/main" id="{26697F04-FCB2-9A15-2BC8-BD1181E55C7F}"/>
                  </a:ext>
                </a:extLst>
              </p:cNvPr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199;p15">
                <a:extLst>
                  <a:ext uri="{FF2B5EF4-FFF2-40B4-BE49-F238E27FC236}">
                    <a16:creationId xmlns:a16="http://schemas.microsoft.com/office/drawing/2014/main" id="{764E77A2-055E-4F70-972D-6840EB07326B}"/>
                  </a:ext>
                </a:extLst>
              </p:cNvPr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200;p15">
                <a:extLst>
                  <a:ext uri="{FF2B5EF4-FFF2-40B4-BE49-F238E27FC236}">
                    <a16:creationId xmlns:a16="http://schemas.microsoft.com/office/drawing/2014/main" id="{24CF37C6-881D-7A93-242C-8CAAE66F38DF}"/>
                  </a:ext>
                </a:extLst>
              </p:cNvPr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201;p15">
                <a:extLst>
                  <a:ext uri="{FF2B5EF4-FFF2-40B4-BE49-F238E27FC236}">
                    <a16:creationId xmlns:a16="http://schemas.microsoft.com/office/drawing/2014/main" id="{A0841A0B-A7B1-B0F8-72B5-3AF23F7B1222}"/>
                  </a:ext>
                </a:extLst>
              </p:cNvPr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202;p15">
                <a:extLst>
                  <a:ext uri="{FF2B5EF4-FFF2-40B4-BE49-F238E27FC236}">
                    <a16:creationId xmlns:a16="http://schemas.microsoft.com/office/drawing/2014/main" id="{D349C0F6-AD6F-6E14-DC4D-A2A314A2823D}"/>
                  </a:ext>
                </a:extLst>
              </p:cNvPr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203;p15">
                <a:extLst>
                  <a:ext uri="{FF2B5EF4-FFF2-40B4-BE49-F238E27FC236}">
                    <a16:creationId xmlns:a16="http://schemas.microsoft.com/office/drawing/2014/main" id="{8C699403-5FFE-10C2-01F7-36C9FF442B4D}"/>
                  </a:ext>
                </a:extLst>
              </p:cNvPr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204;p15">
                <a:extLst>
                  <a:ext uri="{FF2B5EF4-FFF2-40B4-BE49-F238E27FC236}">
                    <a16:creationId xmlns:a16="http://schemas.microsoft.com/office/drawing/2014/main" id="{90E732C9-67D7-F37A-12EC-96EE683316A8}"/>
                  </a:ext>
                </a:extLst>
              </p:cNvPr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205;p15">
                <a:extLst>
                  <a:ext uri="{FF2B5EF4-FFF2-40B4-BE49-F238E27FC236}">
                    <a16:creationId xmlns:a16="http://schemas.microsoft.com/office/drawing/2014/main" id="{AA9123C2-ED88-5B7A-C295-EBF90B97A548}"/>
                  </a:ext>
                </a:extLst>
              </p:cNvPr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206;p15">
                <a:extLst>
                  <a:ext uri="{FF2B5EF4-FFF2-40B4-BE49-F238E27FC236}">
                    <a16:creationId xmlns:a16="http://schemas.microsoft.com/office/drawing/2014/main" id="{06063FDF-0D65-21C7-D7A5-7418D02B222A}"/>
                  </a:ext>
                </a:extLst>
              </p:cNvPr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207;p15">
                <a:extLst>
                  <a:ext uri="{FF2B5EF4-FFF2-40B4-BE49-F238E27FC236}">
                    <a16:creationId xmlns:a16="http://schemas.microsoft.com/office/drawing/2014/main" id="{DF67FB54-134C-D478-4595-AEF43A111867}"/>
                  </a:ext>
                </a:extLst>
              </p:cNvPr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208;p15">
                <a:extLst>
                  <a:ext uri="{FF2B5EF4-FFF2-40B4-BE49-F238E27FC236}">
                    <a16:creationId xmlns:a16="http://schemas.microsoft.com/office/drawing/2014/main" id="{1582B558-7C27-D03B-209D-FAC7C32E7A27}"/>
                  </a:ext>
                </a:extLst>
              </p:cNvPr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209;p15">
                <a:extLst>
                  <a:ext uri="{FF2B5EF4-FFF2-40B4-BE49-F238E27FC236}">
                    <a16:creationId xmlns:a16="http://schemas.microsoft.com/office/drawing/2014/main" id="{C11C8277-FF76-2D72-39BF-62BFA593DFAD}"/>
                  </a:ext>
                </a:extLst>
              </p:cNvPr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210;p15">
                <a:extLst>
                  <a:ext uri="{FF2B5EF4-FFF2-40B4-BE49-F238E27FC236}">
                    <a16:creationId xmlns:a16="http://schemas.microsoft.com/office/drawing/2014/main" id="{8A303953-253E-E92D-0225-65AB08514A7E}"/>
                  </a:ext>
                </a:extLst>
              </p:cNvPr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211;p15">
                <a:extLst>
                  <a:ext uri="{FF2B5EF4-FFF2-40B4-BE49-F238E27FC236}">
                    <a16:creationId xmlns:a16="http://schemas.microsoft.com/office/drawing/2014/main" id="{40149ACE-4CC0-62E9-BD48-EA3D4F2FBF3C}"/>
                  </a:ext>
                </a:extLst>
              </p:cNvPr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212;p15">
                <a:extLst>
                  <a:ext uri="{FF2B5EF4-FFF2-40B4-BE49-F238E27FC236}">
                    <a16:creationId xmlns:a16="http://schemas.microsoft.com/office/drawing/2014/main" id="{924F5F0F-EC64-29FE-7AD1-0D174627C13D}"/>
                  </a:ext>
                </a:extLst>
              </p:cNvPr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213;p15">
                <a:extLst>
                  <a:ext uri="{FF2B5EF4-FFF2-40B4-BE49-F238E27FC236}">
                    <a16:creationId xmlns:a16="http://schemas.microsoft.com/office/drawing/2014/main" id="{015247D7-9111-6EC1-F0AA-D58DE691F4BD}"/>
                  </a:ext>
                </a:extLst>
              </p:cNvPr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214;p15">
                <a:extLst>
                  <a:ext uri="{FF2B5EF4-FFF2-40B4-BE49-F238E27FC236}">
                    <a16:creationId xmlns:a16="http://schemas.microsoft.com/office/drawing/2014/main" id="{256FEF69-5126-A013-23AD-7FE5BE76CB70}"/>
                  </a:ext>
                </a:extLst>
              </p:cNvPr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215;p15">
                <a:extLst>
                  <a:ext uri="{FF2B5EF4-FFF2-40B4-BE49-F238E27FC236}">
                    <a16:creationId xmlns:a16="http://schemas.microsoft.com/office/drawing/2014/main" id="{3B0008BF-806A-36AE-21B7-96BE5E3CC264}"/>
                  </a:ext>
                </a:extLst>
              </p:cNvPr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216;p15">
                <a:extLst>
                  <a:ext uri="{FF2B5EF4-FFF2-40B4-BE49-F238E27FC236}">
                    <a16:creationId xmlns:a16="http://schemas.microsoft.com/office/drawing/2014/main" id="{E361066D-96A3-78C2-7034-3BCFD6016379}"/>
                  </a:ext>
                </a:extLst>
              </p:cNvPr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217;p15">
                <a:extLst>
                  <a:ext uri="{FF2B5EF4-FFF2-40B4-BE49-F238E27FC236}">
                    <a16:creationId xmlns:a16="http://schemas.microsoft.com/office/drawing/2014/main" id="{2302D153-C131-4EBA-628E-C7EF93ACB68B}"/>
                  </a:ext>
                </a:extLst>
              </p:cNvPr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218;p15">
                <a:extLst>
                  <a:ext uri="{FF2B5EF4-FFF2-40B4-BE49-F238E27FC236}">
                    <a16:creationId xmlns:a16="http://schemas.microsoft.com/office/drawing/2014/main" id="{12921774-D316-9454-B414-FDB2A40F11D3}"/>
                  </a:ext>
                </a:extLst>
              </p:cNvPr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219;p15">
                <a:extLst>
                  <a:ext uri="{FF2B5EF4-FFF2-40B4-BE49-F238E27FC236}">
                    <a16:creationId xmlns:a16="http://schemas.microsoft.com/office/drawing/2014/main" id="{90C68488-DCD5-E09C-8A74-63300C5B7346}"/>
                  </a:ext>
                </a:extLst>
              </p:cNvPr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220;p15">
                <a:extLst>
                  <a:ext uri="{FF2B5EF4-FFF2-40B4-BE49-F238E27FC236}">
                    <a16:creationId xmlns:a16="http://schemas.microsoft.com/office/drawing/2014/main" id="{79F21DD3-1EB8-9810-FB7F-5F94F128AD53}"/>
                  </a:ext>
                </a:extLst>
              </p:cNvPr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221;p15">
                <a:extLst>
                  <a:ext uri="{FF2B5EF4-FFF2-40B4-BE49-F238E27FC236}">
                    <a16:creationId xmlns:a16="http://schemas.microsoft.com/office/drawing/2014/main" id="{397B0EB6-EBDD-C24D-E7AC-F7C7493599BB}"/>
                  </a:ext>
                </a:extLst>
              </p:cNvPr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222;p15">
                <a:extLst>
                  <a:ext uri="{FF2B5EF4-FFF2-40B4-BE49-F238E27FC236}">
                    <a16:creationId xmlns:a16="http://schemas.microsoft.com/office/drawing/2014/main" id="{7775187E-0537-8BB6-AEB2-0929ACCCA756}"/>
                  </a:ext>
                </a:extLst>
              </p:cNvPr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223;p15">
                <a:extLst>
                  <a:ext uri="{FF2B5EF4-FFF2-40B4-BE49-F238E27FC236}">
                    <a16:creationId xmlns:a16="http://schemas.microsoft.com/office/drawing/2014/main" id="{23BF3ADF-F169-DA64-82B2-4A53FD58EC89}"/>
                  </a:ext>
                </a:extLst>
              </p:cNvPr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224;p15">
                <a:extLst>
                  <a:ext uri="{FF2B5EF4-FFF2-40B4-BE49-F238E27FC236}">
                    <a16:creationId xmlns:a16="http://schemas.microsoft.com/office/drawing/2014/main" id="{E19A23E0-0E06-E278-C88E-F12268DA975B}"/>
                  </a:ext>
                </a:extLst>
              </p:cNvPr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" name="Google Shape;225;p15">
              <a:extLst>
                <a:ext uri="{FF2B5EF4-FFF2-40B4-BE49-F238E27FC236}">
                  <a16:creationId xmlns:a16="http://schemas.microsoft.com/office/drawing/2014/main" id="{C3C577CA-BE11-05FE-AB27-571D2DD1C57D}"/>
                </a:ext>
              </a:extLst>
            </p:cNvPr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6;p15">
              <a:extLst>
                <a:ext uri="{FF2B5EF4-FFF2-40B4-BE49-F238E27FC236}">
                  <a16:creationId xmlns:a16="http://schemas.microsoft.com/office/drawing/2014/main" id="{9BA5004A-03C6-107C-321A-580E7A9BAC97}"/>
                </a:ext>
              </a:extLst>
            </p:cNvPr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7;p15">
              <a:extLst>
                <a:ext uri="{FF2B5EF4-FFF2-40B4-BE49-F238E27FC236}">
                  <a16:creationId xmlns:a16="http://schemas.microsoft.com/office/drawing/2014/main" id="{3C133543-115C-D696-8E61-BBBDC73ED903}"/>
                </a:ext>
              </a:extLst>
            </p:cNvPr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8;p15">
              <a:extLst>
                <a:ext uri="{FF2B5EF4-FFF2-40B4-BE49-F238E27FC236}">
                  <a16:creationId xmlns:a16="http://schemas.microsoft.com/office/drawing/2014/main" id="{B44CAEBF-99B7-9E03-7E98-901BE488230C}"/>
                </a:ext>
              </a:extLst>
            </p:cNvPr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;p15">
              <a:extLst>
                <a:ext uri="{FF2B5EF4-FFF2-40B4-BE49-F238E27FC236}">
                  <a16:creationId xmlns:a16="http://schemas.microsoft.com/office/drawing/2014/main" id="{2003AE42-A666-C1E4-B1AF-525BFAEF3840}"/>
                </a:ext>
              </a:extLst>
            </p:cNvPr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0;p15">
              <a:extLst>
                <a:ext uri="{FF2B5EF4-FFF2-40B4-BE49-F238E27FC236}">
                  <a16:creationId xmlns:a16="http://schemas.microsoft.com/office/drawing/2014/main" id="{7A6CA423-733C-9BB8-25CD-111C57ECA8CD}"/>
                </a:ext>
              </a:extLst>
            </p:cNvPr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ABOUT THE PROJECT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15982D9B-BABF-0DAD-C76B-E7A86E43ECE5}"/>
              </a:ext>
            </a:extLst>
          </p:cNvPr>
          <p:cNvSpPr txBox="1"/>
          <p:nvPr/>
        </p:nvSpPr>
        <p:spPr>
          <a:xfrm>
            <a:off x="4893700" y="2823079"/>
            <a:ext cx="363470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 idea is to create a fuzzy logic application that determines the industrial machine’s degree of failure.</a:t>
            </a:r>
          </a:p>
          <a:p>
            <a:pPr marL="0" indent="0"/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app can classify the failure as catastrophic, major, or minor, which can help in decision-making and scheduling maintenance</a:t>
            </a: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1EC3B2AF-C7F8-368A-F4F8-3B1E902DB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00" y="1681300"/>
            <a:ext cx="2028825" cy="20288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80426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1614200" y="3251700"/>
            <a:ext cx="1581300" cy="19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2"/>
          <p:cNvSpPr/>
          <p:nvPr/>
        </p:nvSpPr>
        <p:spPr>
          <a:xfrm>
            <a:off x="3781350" y="2876850"/>
            <a:ext cx="1581300" cy="22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307859" y="440098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OUR GOALS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23" name="Google Shape;623;p32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894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000" b="1" dirty="0" err="1">
                <a:solidFill>
                  <a:srgbClr val="0E2A47"/>
                </a:solidFill>
              </a:rPr>
              <a:t>We</a:t>
            </a:r>
            <a:r>
              <a:rPr lang="fr-FR" sz="1000" b="1" dirty="0">
                <a:solidFill>
                  <a:srgbClr val="0E2A47"/>
                </a:solidFill>
              </a:rPr>
              <a:t> </a:t>
            </a:r>
            <a:r>
              <a:rPr lang="fr-FR" sz="1000" b="1" dirty="0" err="1">
                <a:solidFill>
                  <a:srgbClr val="0E2A47"/>
                </a:solidFill>
              </a:rPr>
              <a:t>want</a:t>
            </a:r>
            <a:r>
              <a:rPr lang="fr-FR" sz="1000" b="1" dirty="0">
                <a:solidFill>
                  <a:srgbClr val="0E2A47"/>
                </a:solidFill>
              </a:rPr>
              <a:t> </a:t>
            </a:r>
            <a:r>
              <a:rPr lang="fr-FR" sz="1000" b="1" dirty="0" err="1">
                <a:solidFill>
                  <a:srgbClr val="0E2A47"/>
                </a:solidFill>
              </a:rPr>
              <a:t>our</a:t>
            </a:r>
            <a:r>
              <a:rPr lang="fr-FR" sz="1000" b="1" dirty="0">
                <a:solidFill>
                  <a:srgbClr val="0E2A47"/>
                </a:solidFill>
              </a:rPr>
              <a:t> application to </a:t>
            </a:r>
            <a:r>
              <a:rPr lang="fr-FR" sz="1000" b="1" dirty="0" err="1">
                <a:solidFill>
                  <a:srgbClr val="0E2A47"/>
                </a:solidFill>
              </a:rPr>
              <a:t>work</a:t>
            </a:r>
            <a:r>
              <a:rPr lang="fr-FR" sz="1000" b="1" dirty="0">
                <a:solidFill>
                  <a:srgbClr val="0E2A47"/>
                </a:solidFill>
              </a:rPr>
              <a:t> as </a:t>
            </a:r>
            <a:r>
              <a:rPr lang="fr-FR" sz="1000" b="1" dirty="0" err="1">
                <a:solidFill>
                  <a:srgbClr val="0E2A47"/>
                </a:solidFill>
              </a:rPr>
              <a:t>it</a:t>
            </a:r>
            <a:r>
              <a:rPr lang="fr-FR" sz="1000" b="1" dirty="0">
                <a:solidFill>
                  <a:srgbClr val="0E2A47"/>
                </a:solidFill>
              </a:rPr>
              <a:t> </a:t>
            </a:r>
            <a:r>
              <a:rPr lang="fr-FR" sz="1000" b="1" dirty="0" err="1">
                <a:solidFill>
                  <a:srgbClr val="0E2A47"/>
                </a:solidFill>
              </a:rPr>
              <a:t>should</a:t>
            </a:r>
            <a:r>
              <a:rPr lang="fr-FR" sz="1000" b="1" dirty="0">
                <a:solidFill>
                  <a:srgbClr val="0E2A47"/>
                </a:solidFill>
              </a:rPr>
              <a:t>, to </a:t>
            </a:r>
            <a:r>
              <a:rPr lang="fr-FR" sz="1000" b="1" dirty="0" err="1">
                <a:solidFill>
                  <a:srgbClr val="0E2A47"/>
                </a:solidFill>
              </a:rPr>
              <a:t>define</a:t>
            </a:r>
            <a:r>
              <a:rPr lang="fr-FR" sz="1000" b="1" dirty="0">
                <a:solidFill>
                  <a:srgbClr val="0E2A47"/>
                </a:solidFill>
              </a:rPr>
              <a:t> the </a:t>
            </a:r>
            <a:r>
              <a:rPr lang="fr-FR" sz="1000" b="1" dirty="0" err="1">
                <a:solidFill>
                  <a:srgbClr val="0E2A47"/>
                </a:solidFill>
              </a:rPr>
              <a:t>failure</a:t>
            </a:r>
            <a:r>
              <a:rPr lang="fr-FR" sz="1000" b="1" dirty="0">
                <a:solidFill>
                  <a:srgbClr val="0E2A47"/>
                </a:solidFill>
              </a:rPr>
              <a:t> </a:t>
            </a:r>
            <a:r>
              <a:rPr lang="fr-FR" sz="1000" b="1" dirty="0" err="1">
                <a:solidFill>
                  <a:srgbClr val="0E2A47"/>
                </a:solidFill>
              </a:rPr>
              <a:t>degree</a:t>
            </a:r>
            <a:endParaRPr lang="fr-FR" sz="1000" b="1" dirty="0">
              <a:solidFill>
                <a:srgbClr val="0E2A4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E2A47"/>
              </a:solidFill>
            </a:endParaRPr>
          </a:p>
        </p:txBody>
      </p:sp>
      <p:sp>
        <p:nvSpPr>
          <p:cNvPr id="624" name="Google Shape;624;p32"/>
          <p:cNvSpPr/>
          <p:nvPr/>
        </p:nvSpPr>
        <p:spPr>
          <a:xfrm>
            <a:off x="5948500" y="2555400"/>
            <a:ext cx="1581300" cy="26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2"/>
          <p:cNvSpPr txBox="1">
            <a:spLocks noGrp="1"/>
          </p:cNvSpPr>
          <p:nvPr>
            <p:ph type="subTitle" idx="2"/>
          </p:nvPr>
        </p:nvSpPr>
        <p:spPr>
          <a:xfrm>
            <a:off x="6042106" y="3192124"/>
            <a:ext cx="1394100" cy="641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 dirty="0" err="1">
                <a:solidFill>
                  <a:srgbClr val="0E2A47"/>
                </a:solidFill>
              </a:rPr>
              <a:t>We</a:t>
            </a:r>
            <a:r>
              <a:rPr lang="fr-FR" sz="1000" b="1" dirty="0">
                <a:solidFill>
                  <a:srgbClr val="0E2A47"/>
                </a:solidFill>
              </a:rPr>
              <a:t> </a:t>
            </a:r>
            <a:r>
              <a:rPr lang="fr-FR" sz="1000" b="1" dirty="0" err="1">
                <a:solidFill>
                  <a:srgbClr val="0E2A47"/>
                </a:solidFill>
              </a:rPr>
              <a:t>want</a:t>
            </a:r>
            <a:r>
              <a:rPr lang="fr-FR" sz="1000" b="1" dirty="0">
                <a:solidFill>
                  <a:srgbClr val="0E2A47"/>
                </a:solidFill>
              </a:rPr>
              <a:t> </a:t>
            </a:r>
            <a:r>
              <a:rPr lang="fr-FR" sz="1000" b="1" dirty="0" err="1">
                <a:solidFill>
                  <a:srgbClr val="0E2A47"/>
                </a:solidFill>
              </a:rPr>
              <a:t>that</a:t>
            </a:r>
            <a:r>
              <a:rPr lang="fr-FR" sz="1000" b="1" dirty="0">
                <a:solidFill>
                  <a:srgbClr val="0E2A47"/>
                </a:solidFill>
              </a:rPr>
              <a:t> </a:t>
            </a:r>
            <a:r>
              <a:rPr lang="fr-FR" sz="1000" b="1" dirty="0" err="1">
                <a:solidFill>
                  <a:srgbClr val="0E2A47"/>
                </a:solidFill>
              </a:rPr>
              <a:t>our</a:t>
            </a:r>
            <a:r>
              <a:rPr lang="fr-FR" sz="1000" b="1" dirty="0">
                <a:solidFill>
                  <a:srgbClr val="0E2A47"/>
                </a:solidFill>
              </a:rPr>
              <a:t> app can </a:t>
            </a:r>
            <a:r>
              <a:rPr lang="fr-FR" sz="1000" b="1" dirty="0" err="1">
                <a:solidFill>
                  <a:srgbClr val="0E2A47"/>
                </a:solidFill>
              </a:rPr>
              <a:t>be</a:t>
            </a:r>
            <a:r>
              <a:rPr lang="fr-FR" sz="1000" b="1" dirty="0">
                <a:solidFill>
                  <a:srgbClr val="0E2A47"/>
                </a:solidFill>
              </a:rPr>
              <a:t> </a:t>
            </a:r>
            <a:r>
              <a:rPr lang="fr-FR" sz="1000" b="1" dirty="0" err="1">
                <a:solidFill>
                  <a:srgbClr val="0E2A47"/>
                </a:solidFill>
              </a:rPr>
              <a:t>upgraded</a:t>
            </a:r>
            <a:r>
              <a:rPr lang="fr-FR" sz="1000" b="1" dirty="0">
                <a:solidFill>
                  <a:srgbClr val="0E2A47"/>
                </a:solidFill>
              </a:rPr>
              <a:t> in </a:t>
            </a:r>
            <a:r>
              <a:rPr lang="fr-FR" sz="1000" b="1" dirty="0" err="1">
                <a:solidFill>
                  <a:srgbClr val="0E2A47"/>
                </a:solidFill>
              </a:rPr>
              <a:t>many</a:t>
            </a:r>
            <a:r>
              <a:rPr lang="fr-FR" sz="1000" b="1" dirty="0">
                <a:solidFill>
                  <a:srgbClr val="0E2A47"/>
                </a:solidFill>
              </a:rPr>
              <a:t> </a:t>
            </a:r>
            <a:r>
              <a:rPr lang="fr-FR" sz="1000" b="1" dirty="0" err="1">
                <a:solidFill>
                  <a:srgbClr val="0E2A47"/>
                </a:solidFill>
              </a:rPr>
              <a:t>ways</a:t>
            </a:r>
            <a:r>
              <a:rPr lang="fr-FR" sz="1000" b="1" dirty="0">
                <a:solidFill>
                  <a:srgbClr val="0E2A47"/>
                </a:solidFill>
              </a:rPr>
              <a:t> </a:t>
            </a:r>
            <a:endParaRPr sz="1000" b="1" dirty="0">
              <a:solidFill>
                <a:srgbClr val="0E2A47"/>
              </a:solidFill>
            </a:endParaRPr>
          </a:p>
        </p:txBody>
      </p:sp>
      <p:sp>
        <p:nvSpPr>
          <p:cNvPr id="626" name="Google Shape;626;p32"/>
          <p:cNvSpPr txBox="1">
            <a:spLocks noGrp="1"/>
          </p:cNvSpPr>
          <p:nvPr>
            <p:ph type="subTitle" idx="3"/>
          </p:nvPr>
        </p:nvSpPr>
        <p:spPr>
          <a:xfrm>
            <a:off x="1707794" y="3891049"/>
            <a:ext cx="1394100" cy="709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dirty="0">
                <a:solidFill>
                  <a:srgbClr val="0E2A47"/>
                </a:solidFill>
              </a:rPr>
              <a:t>We want to create an easy-to-use application</a:t>
            </a:r>
          </a:p>
        </p:txBody>
      </p:sp>
      <p:sp>
        <p:nvSpPr>
          <p:cNvPr id="627" name="Google Shape;627;p32"/>
          <p:cNvSpPr txBox="1">
            <a:spLocks noGrp="1"/>
          </p:cNvSpPr>
          <p:nvPr>
            <p:ph type="ctrTitle"/>
          </p:nvPr>
        </p:nvSpPr>
        <p:spPr>
          <a:xfrm>
            <a:off x="3533994" y="3292675"/>
            <a:ext cx="2076000" cy="325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EFFECIENCY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28" name="Google Shape;628;p32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EXPANSION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29" name="Google Shape;629;p32"/>
          <p:cNvSpPr txBox="1">
            <a:spLocks noGrp="1"/>
          </p:cNvSpPr>
          <p:nvPr>
            <p:ph type="ctrTitle" idx="5"/>
          </p:nvPr>
        </p:nvSpPr>
        <p:spPr>
          <a:xfrm>
            <a:off x="1366844" y="3694625"/>
            <a:ext cx="2076000" cy="2912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USABILITY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30" name="Google Shape;630;p32"/>
          <p:cNvSpPr/>
          <p:nvPr/>
        </p:nvSpPr>
        <p:spPr>
          <a:xfrm>
            <a:off x="1938175" y="211045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2"/>
          <p:cNvSpPr/>
          <p:nvPr/>
        </p:nvSpPr>
        <p:spPr>
          <a:xfrm>
            <a:off x="6272525" y="14280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9" name="Google Shape;639;p32"/>
          <p:cNvGrpSpPr/>
          <p:nvPr/>
        </p:nvGrpSpPr>
        <p:grpSpPr>
          <a:xfrm>
            <a:off x="6502888" y="1657346"/>
            <a:ext cx="472533" cy="473852"/>
            <a:chOff x="1869175" y="3274825"/>
            <a:chExt cx="1567275" cy="1571650"/>
          </a:xfrm>
        </p:grpSpPr>
        <p:sp>
          <p:nvSpPr>
            <p:cNvPr id="640" name="Google Shape;640;p32"/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2191675" y="3274825"/>
              <a:ext cx="919350" cy="1014225"/>
            </a:xfrm>
            <a:custGeom>
              <a:avLst/>
              <a:gdLst/>
              <a:ahLst/>
              <a:cxnLst/>
              <a:rect l="l" t="t" r="r" b="b"/>
              <a:pathLst>
                <a:path w="36774" h="40569" extrusionOk="0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32"/>
          <p:cNvGrpSpPr/>
          <p:nvPr/>
        </p:nvGrpSpPr>
        <p:grpSpPr>
          <a:xfrm>
            <a:off x="2218390" y="2304852"/>
            <a:ext cx="372883" cy="543742"/>
            <a:chOff x="2070550" y="767325"/>
            <a:chExt cx="1106150" cy="1613000"/>
          </a:xfrm>
        </p:grpSpPr>
        <p:sp>
          <p:nvSpPr>
            <p:cNvPr id="644" name="Google Shape;644;p32"/>
            <p:cNvSpPr/>
            <p:nvPr/>
          </p:nvSpPr>
          <p:spPr>
            <a:xfrm>
              <a:off x="2199700" y="767325"/>
              <a:ext cx="608525" cy="516100"/>
            </a:xfrm>
            <a:custGeom>
              <a:avLst/>
              <a:gdLst/>
              <a:ahLst/>
              <a:cxnLst/>
              <a:rect l="l" t="t" r="r" b="b"/>
              <a:pathLst>
                <a:path w="24341" h="20644" extrusionOk="0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2341975" y="887475"/>
              <a:ext cx="323975" cy="208700"/>
            </a:xfrm>
            <a:custGeom>
              <a:avLst/>
              <a:gdLst/>
              <a:ahLst/>
              <a:cxnLst/>
              <a:rect l="l" t="t" r="r" b="b"/>
              <a:pathLst>
                <a:path w="12959" h="8348" extrusionOk="0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2070550" y="1050925"/>
              <a:ext cx="1106150" cy="1329400"/>
            </a:xfrm>
            <a:custGeom>
              <a:avLst/>
              <a:gdLst/>
              <a:ahLst/>
              <a:cxnLst/>
              <a:rect l="l" t="t" r="r" b="b"/>
              <a:pathLst>
                <a:path w="44246" h="53176" extrusionOk="0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47" name="Google Shape;647;p32"/>
          <p:cNvCxnSpPr/>
          <p:nvPr/>
        </p:nvCxnSpPr>
        <p:spPr>
          <a:xfrm>
            <a:off x="333443" y="1046698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" name="Groupe 8">
            <a:extLst>
              <a:ext uri="{FF2B5EF4-FFF2-40B4-BE49-F238E27FC236}">
                <a16:creationId xmlns:a16="http://schemas.microsoft.com/office/drawing/2014/main" id="{B7C2D743-1F83-8A93-17E9-28A2F2078303}"/>
              </a:ext>
            </a:extLst>
          </p:cNvPr>
          <p:cNvGrpSpPr/>
          <p:nvPr/>
        </p:nvGrpSpPr>
        <p:grpSpPr>
          <a:xfrm>
            <a:off x="4021624" y="1653298"/>
            <a:ext cx="1100752" cy="1046557"/>
            <a:chOff x="2707594" y="2718904"/>
            <a:chExt cx="632722" cy="632706"/>
          </a:xfrm>
        </p:grpSpPr>
        <p:sp>
          <p:nvSpPr>
            <p:cNvPr id="2" name="Google Shape;1005;p37">
              <a:extLst>
                <a:ext uri="{FF2B5EF4-FFF2-40B4-BE49-F238E27FC236}">
                  <a16:creationId xmlns:a16="http://schemas.microsoft.com/office/drawing/2014/main" id="{1E01D1B6-E5CC-90A4-7559-4EE90764AD59}"/>
                </a:ext>
              </a:extLst>
            </p:cNvPr>
            <p:cNvSpPr/>
            <p:nvPr/>
          </p:nvSpPr>
          <p:spPr>
            <a:xfrm>
              <a:off x="2707594" y="2718904"/>
              <a:ext cx="632722" cy="632706"/>
            </a:xfrm>
            <a:custGeom>
              <a:avLst/>
              <a:gdLst/>
              <a:ahLst/>
              <a:cxnLst/>
              <a:rect l="l" t="t" r="r" b="b"/>
              <a:pathLst>
                <a:path w="39638" h="39637" extrusionOk="0">
                  <a:moveTo>
                    <a:pt x="19819" y="0"/>
                  </a:moveTo>
                  <a:cubicBezTo>
                    <a:pt x="8867" y="0"/>
                    <a:pt x="1" y="8866"/>
                    <a:pt x="1" y="19818"/>
                  </a:cubicBezTo>
                  <a:cubicBezTo>
                    <a:pt x="1" y="30771"/>
                    <a:pt x="8867" y="39637"/>
                    <a:pt x="19819" y="39637"/>
                  </a:cubicBezTo>
                  <a:cubicBezTo>
                    <a:pt x="30771" y="39637"/>
                    <a:pt x="39637" y="30771"/>
                    <a:pt x="39637" y="19818"/>
                  </a:cubicBezTo>
                  <a:cubicBezTo>
                    <a:pt x="39637" y="8866"/>
                    <a:pt x="30771" y="0"/>
                    <a:pt x="1981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1011;p37">
              <a:extLst>
                <a:ext uri="{FF2B5EF4-FFF2-40B4-BE49-F238E27FC236}">
                  <a16:creationId xmlns:a16="http://schemas.microsoft.com/office/drawing/2014/main" id="{0640B0BD-687E-92E7-F91B-C7B5C2DEF683}"/>
                </a:ext>
              </a:extLst>
            </p:cNvPr>
            <p:cNvSpPr/>
            <p:nvPr/>
          </p:nvSpPr>
          <p:spPr>
            <a:xfrm>
              <a:off x="2793344" y="2804639"/>
              <a:ext cx="460390" cy="460390"/>
            </a:xfrm>
            <a:custGeom>
              <a:avLst/>
              <a:gdLst/>
              <a:ahLst/>
              <a:cxnLst/>
              <a:rect l="l" t="t" r="r" b="b"/>
              <a:pathLst>
                <a:path w="28842" h="28842" extrusionOk="0">
                  <a:moveTo>
                    <a:pt x="14447" y="1"/>
                  </a:moveTo>
                  <a:cubicBezTo>
                    <a:pt x="6467" y="1"/>
                    <a:pt x="0" y="6468"/>
                    <a:pt x="0" y="14447"/>
                  </a:cubicBezTo>
                  <a:cubicBezTo>
                    <a:pt x="0" y="22375"/>
                    <a:pt x="6467" y="28842"/>
                    <a:pt x="14447" y="28842"/>
                  </a:cubicBezTo>
                  <a:cubicBezTo>
                    <a:pt x="22426" y="28842"/>
                    <a:pt x="28841" y="22375"/>
                    <a:pt x="28841" y="14447"/>
                  </a:cubicBezTo>
                  <a:cubicBezTo>
                    <a:pt x="28841" y="6468"/>
                    <a:pt x="22426" y="1"/>
                    <a:pt x="1444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1012;p37">
              <a:extLst>
                <a:ext uri="{FF2B5EF4-FFF2-40B4-BE49-F238E27FC236}">
                  <a16:creationId xmlns:a16="http://schemas.microsoft.com/office/drawing/2014/main" id="{342A8E67-945E-C68C-8D81-B27B0FC97BA6}"/>
                </a:ext>
              </a:extLst>
            </p:cNvPr>
            <p:cNvGrpSpPr/>
            <p:nvPr/>
          </p:nvGrpSpPr>
          <p:grpSpPr>
            <a:xfrm>
              <a:off x="2905736" y="2888729"/>
              <a:ext cx="235606" cy="294716"/>
              <a:chOff x="2905736" y="2888729"/>
              <a:chExt cx="235606" cy="294716"/>
            </a:xfrm>
          </p:grpSpPr>
          <p:sp>
            <p:nvSpPr>
              <p:cNvPr id="5" name="Google Shape;1013;p37">
                <a:extLst>
                  <a:ext uri="{FF2B5EF4-FFF2-40B4-BE49-F238E27FC236}">
                    <a16:creationId xmlns:a16="http://schemas.microsoft.com/office/drawing/2014/main" id="{D47AEBBD-8742-9C8D-5480-792A628A61BB}"/>
                  </a:ext>
                </a:extLst>
              </p:cNvPr>
              <p:cNvSpPr/>
              <p:nvPr/>
            </p:nvSpPr>
            <p:spPr>
              <a:xfrm>
                <a:off x="2956513" y="2888729"/>
                <a:ext cx="184830" cy="184830"/>
              </a:xfrm>
              <a:custGeom>
                <a:avLst/>
                <a:gdLst/>
                <a:ahLst/>
                <a:cxnLst/>
                <a:rect l="l" t="t" r="r" b="b"/>
                <a:pathLst>
                  <a:path w="11579" h="11579" extrusionOk="0">
                    <a:moveTo>
                      <a:pt x="5761" y="1819"/>
                    </a:moveTo>
                    <a:cubicBezTo>
                      <a:pt x="7989" y="1819"/>
                      <a:pt x="10085" y="3763"/>
                      <a:pt x="9649" y="6415"/>
                    </a:cubicBezTo>
                    <a:cubicBezTo>
                      <a:pt x="9388" y="8084"/>
                      <a:pt x="8084" y="9388"/>
                      <a:pt x="6468" y="9701"/>
                    </a:cubicBezTo>
                    <a:cubicBezTo>
                      <a:pt x="6229" y="9740"/>
                      <a:pt x="5996" y="9759"/>
                      <a:pt x="5769" y="9759"/>
                    </a:cubicBezTo>
                    <a:cubicBezTo>
                      <a:pt x="2380" y="9759"/>
                      <a:pt x="431" y="5567"/>
                      <a:pt x="2973" y="3025"/>
                    </a:cubicBezTo>
                    <a:cubicBezTo>
                      <a:pt x="3796" y="2187"/>
                      <a:pt x="4791" y="1819"/>
                      <a:pt x="5761" y="1819"/>
                    </a:cubicBezTo>
                    <a:close/>
                    <a:moveTo>
                      <a:pt x="4799" y="0"/>
                    </a:moveTo>
                    <a:cubicBezTo>
                      <a:pt x="4642" y="0"/>
                      <a:pt x="4486" y="157"/>
                      <a:pt x="4486" y="313"/>
                    </a:cubicBezTo>
                    <a:lnTo>
                      <a:pt x="4486" y="626"/>
                    </a:lnTo>
                    <a:cubicBezTo>
                      <a:pt x="4486" y="731"/>
                      <a:pt x="4381" y="835"/>
                      <a:pt x="4277" y="887"/>
                    </a:cubicBezTo>
                    <a:cubicBezTo>
                      <a:pt x="3964" y="991"/>
                      <a:pt x="3651" y="1096"/>
                      <a:pt x="3390" y="1252"/>
                    </a:cubicBezTo>
                    <a:cubicBezTo>
                      <a:pt x="3326" y="1274"/>
                      <a:pt x="3270" y="1286"/>
                      <a:pt x="3219" y="1286"/>
                    </a:cubicBezTo>
                    <a:cubicBezTo>
                      <a:pt x="3148" y="1286"/>
                      <a:pt x="3086" y="1261"/>
                      <a:pt x="3025" y="1200"/>
                    </a:cubicBezTo>
                    <a:lnTo>
                      <a:pt x="2817" y="991"/>
                    </a:lnTo>
                    <a:cubicBezTo>
                      <a:pt x="2765" y="939"/>
                      <a:pt x="2686" y="913"/>
                      <a:pt x="2608" y="913"/>
                    </a:cubicBezTo>
                    <a:cubicBezTo>
                      <a:pt x="2530" y="913"/>
                      <a:pt x="2452" y="939"/>
                      <a:pt x="2400" y="991"/>
                    </a:cubicBezTo>
                    <a:lnTo>
                      <a:pt x="991" y="2399"/>
                    </a:lnTo>
                    <a:cubicBezTo>
                      <a:pt x="887" y="2504"/>
                      <a:pt x="887" y="2712"/>
                      <a:pt x="991" y="2817"/>
                    </a:cubicBezTo>
                    <a:lnTo>
                      <a:pt x="1200" y="3025"/>
                    </a:lnTo>
                    <a:cubicBezTo>
                      <a:pt x="1304" y="3130"/>
                      <a:pt x="1304" y="3286"/>
                      <a:pt x="1252" y="3390"/>
                    </a:cubicBezTo>
                    <a:cubicBezTo>
                      <a:pt x="1096" y="3703"/>
                      <a:pt x="991" y="3964"/>
                      <a:pt x="887" y="4277"/>
                    </a:cubicBezTo>
                    <a:cubicBezTo>
                      <a:pt x="835" y="4433"/>
                      <a:pt x="731" y="4486"/>
                      <a:pt x="574" y="4538"/>
                    </a:cubicBezTo>
                    <a:lnTo>
                      <a:pt x="313" y="4538"/>
                    </a:lnTo>
                    <a:cubicBezTo>
                      <a:pt x="105" y="4538"/>
                      <a:pt x="0" y="4642"/>
                      <a:pt x="0" y="4799"/>
                    </a:cubicBezTo>
                    <a:lnTo>
                      <a:pt x="0" y="6780"/>
                    </a:lnTo>
                    <a:cubicBezTo>
                      <a:pt x="0" y="6937"/>
                      <a:pt x="105" y="7093"/>
                      <a:pt x="313" y="7093"/>
                    </a:cubicBezTo>
                    <a:lnTo>
                      <a:pt x="574" y="7093"/>
                    </a:lnTo>
                    <a:cubicBezTo>
                      <a:pt x="731" y="7093"/>
                      <a:pt x="835" y="7198"/>
                      <a:pt x="887" y="7302"/>
                    </a:cubicBezTo>
                    <a:cubicBezTo>
                      <a:pt x="991" y="7615"/>
                      <a:pt x="1096" y="7928"/>
                      <a:pt x="1252" y="8188"/>
                    </a:cubicBezTo>
                    <a:cubicBezTo>
                      <a:pt x="1304" y="8293"/>
                      <a:pt x="1304" y="8449"/>
                      <a:pt x="1200" y="8554"/>
                    </a:cubicBezTo>
                    <a:lnTo>
                      <a:pt x="991" y="8762"/>
                    </a:lnTo>
                    <a:cubicBezTo>
                      <a:pt x="887" y="8866"/>
                      <a:pt x="887" y="9075"/>
                      <a:pt x="991" y="9179"/>
                    </a:cubicBezTo>
                    <a:lnTo>
                      <a:pt x="2400" y="10588"/>
                    </a:lnTo>
                    <a:cubicBezTo>
                      <a:pt x="2452" y="10640"/>
                      <a:pt x="2517" y="10666"/>
                      <a:pt x="2589" y="10666"/>
                    </a:cubicBezTo>
                    <a:cubicBezTo>
                      <a:pt x="2660" y="10666"/>
                      <a:pt x="2739" y="10640"/>
                      <a:pt x="2817" y="10588"/>
                    </a:cubicBezTo>
                    <a:lnTo>
                      <a:pt x="3025" y="10379"/>
                    </a:lnTo>
                    <a:cubicBezTo>
                      <a:pt x="3086" y="10318"/>
                      <a:pt x="3165" y="10293"/>
                      <a:pt x="3241" y="10293"/>
                    </a:cubicBezTo>
                    <a:cubicBezTo>
                      <a:pt x="3295" y="10293"/>
                      <a:pt x="3347" y="10305"/>
                      <a:pt x="3390" y="10327"/>
                    </a:cubicBezTo>
                    <a:cubicBezTo>
                      <a:pt x="3651" y="10483"/>
                      <a:pt x="3964" y="10588"/>
                      <a:pt x="4277" y="10692"/>
                    </a:cubicBezTo>
                    <a:cubicBezTo>
                      <a:pt x="4381" y="10744"/>
                      <a:pt x="4486" y="10848"/>
                      <a:pt x="4486" y="11005"/>
                    </a:cubicBezTo>
                    <a:lnTo>
                      <a:pt x="4486" y="11318"/>
                    </a:lnTo>
                    <a:cubicBezTo>
                      <a:pt x="4486" y="11474"/>
                      <a:pt x="4642" y="11578"/>
                      <a:pt x="4799" y="11578"/>
                    </a:cubicBezTo>
                    <a:lnTo>
                      <a:pt x="6780" y="11578"/>
                    </a:lnTo>
                    <a:cubicBezTo>
                      <a:pt x="6937" y="11578"/>
                      <a:pt x="7041" y="11474"/>
                      <a:pt x="7041" y="11318"/>
                    </a:cubicBezTo>
                    <a:lnTo>
                      <a:pt x="7041" y="10953"/>
                    </a:lnTo>
                    <a:cubicBezTo>
                      <a:pt x="7041" y="10796"/>
                      <a:pt x="7146" y="10692"/>
                      <a:pt x="7302" y="10640"/>
                    </a:cubicBezTo>
                    <a:cubicBezTo>
                      <a:pt x="7615" y="10588"/>
                      <a:pt x="7876" y="10431"/>
                      <a:pt x="8189" y="10327"/>
                    </a:cubicBezTo>
                    <a:cubicBezTo>
                      <a:pt x="8233" y="10283"/>
                      <a:pt x="8286" y="10267"/>
                      <a:pt x="8341" y="10267"/>
                    </a:cubicBezTo>
                    <a:cubicBezTo>
                      <a:pt x="8416" y="10267"/>
                      <a:pt x="8493" y="10297"/>
                      <a:pt x="8554" y="10327"/>
                    </a:cubicBezTo>
                    <a:lnTo>
                      <a:pt x="8762" y="10588"/>
                    </a:lnTo>
                    <a:cubicBezTo>
                      <a:pt x="8814" y="10640"/>
                      <a:pt x="8893" y="10666"/>
                      <a:pt x="8971" y="10666"/>
                    </a:cubicBezTo>
                    <a:cubicBezTo>
                      <a:pt x="9049" y="10666"/>
                      <a:pt x="9127" y="10640"/>
                      <a:pt x="9180" y="10588"/>
                    </a:cubicBezTo>
                    <a:lnTo>
                      <a:pt x="10588" y="9179"/>
                    </a:lnTo>
                    <a:cubicBezTo>
                      <a:pt x="10692" y="9075"/>
                      <a:pt x="10692" y="8866"/>
                      <a:pt x="10588" y="8762"/>
                    </a:cubicBezTo>
                    <a:lnTo>
                      <a:pt x="10379" y="8554"/>
                    </a:lnTo>
                    <a:cubicBezTo>
                      <a:pt x="10275" y="8449"/>
                      <a:pt x="10275" y="8293"/>
                      <a:pt x="10327" y="8188"/>
                    </a:cubicBezTo>
                    <a:cubicBezTo>
                      <a:pt x="10483" y="7928"/>
                      <a:pt x="10588" y="7615"/>
                      <a:pt x="10692" y="7302"/>
                    </a:cubicBezTo>
                    <a:cubicBezTo>
                      <a:pt x="10744" y="7198"/>
                      <a:pt x="10848" y="7093"/>
                      <a:pt x="10953" y="7093"/>
                    </a:cubicBezTo>
                    <a:lnTo>
                      <a:pt x="11266" y="7093"/>
                    </a:lnTo>
                    <a:cubicBezTo>
                      <a:pt x="11422" y="7093"/>
                      <a:pt x="11579" y="6937"/>
                      <a:pt x="11579" y="6780"/>
                    </a:cubicBezTo>
                    <a:lnTo>
                      <a:pt x="11579" y="4799"/>
                    </a:lnTo>
                    <a:cubicBezTo>
                      <a:pt x="11579" y="4642"/>
                      <a:pt x="11422" y="4538"/>
                      <a:pt x="11266" y="4538"/>
                    </a:cubicBezTo>
                    <a:lnTo>
                      <a:pt x="10953" y="4538"/>
                    </a:lnTo>
                    <a:cubicBezTo>
                      <a:pt x="10848" y="4486"/>
                      <a:pt x="10692" y="4433"/>
                      <a:pt x="10692" y="4277"/>
                    </a:cubicBezTo>
                    <a:cubicBezTo>
                      <a:pt x="10588" y="3964"/>
                      <a:pt x="10483" y="3703"/>
                      <a:pt x="10327" y="3390"/>
                    </a:cubicBezTo>
                    <a:cubicBezTo>
                      <a:pt x="10223" y="3286"/>
                      <a:pt x="10275" y="3130"/>
                      <a:pt x="10379" y="3025"/>
                    </a:cubicBezTo>
                    <a:lnTo>
                      <a:pt x="10588" y="2817"/>
                    </a:lnTo>
                    <a:cubicBezTo>
                      <a:pt x="10692" y="2712"/>
                      <a:pt x="10692" y="2504"/>
                      <a:pt x="10588" y="2399"/>
                    </a:cubicBezTo>
                    <a:lnTo>
                      <a:pt x="9180" y="991"/>
                    </a:lnTo>
                    <a:cubicBezTo>
                      <a:pt x="9127" y="939"/>
                      <a:pt x="9049" y="913"/>
                      <a:pt x="8971" y="913"/>
                    </a:cubicBezTo>
                    <a:cubicBezTo>
                      <a:pt x="8893" y="913"/>
                      <a:pt x="8814" y="939"/>
                      <a:pt x="8762" y="991"/>
                    </a:cubicBezTo>
                    <a:lnTo>
                      <a:pt x="8554" y="1200"/>
                    </a:lnTo>
                    <a:cubicBezTo>
                      <a:pt x="8489" y="1264"/>
                      <a:pt x="8405" y="1309"/>
                      <a:pt x="8325" y="1309"/>
                    </a:cubicBezTo>
                    <a:cubicBezTo>
                      <a:pt x="8276" y="1309"/>
                      <a:pt x="8228" y="1292"/>
                      <a:pt x="8189" y="1252"/>
                    </a:cubicBezTo>
                    <a:cubicBezTo>
                      <a:pt x="7876" y="1096"/>
                      <a:pt x="7615" y="991"/>
                      <a:pt x="7302" y="887"/>
                    </a:cubicBezTo>
                    <a:cubicBezTo>
                      <a:pt x="7146" y="835"/>
                      <a:pt x="7041" y="731"/>
                      <a:pt x="7041" y="626"/>
                    </a:cubicBezTo>
                    <a:lnTo>
                      <a:pt x="7041" y="313"/>
                    </a:lnTo>
                    <a:cubicBezTo>
                      <a:pt x="7041" y="157"/>
                      <a:pt x="6937" y="0"/>
                      <a:pt x="6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014;p37">
                <a:extLst>
                  <a:ext uri="{FF2B5EF4-FFF2-40B4-BE49-F238E27FC236}">
                    <a16:creationId xmlns:a16="http://schemas.microsoft.com/office/drawing/2014/main" id="{286AE00E-F86F-84F9-BC77-94656748503C}"/>
                  </a:ext>
                </a:extLst>
              </p:cNvPr>
              <p:cNvSpPr/>
              <p:nvPr/>
            </p:nvSpPr>
            <p:spPr>
              <a:xfrm>
                <a:off x="2978158" y="2928683"/>
                <a:ext cx="123231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7720" h="6603" extrusionOk="0">
                    <a:moveTo>
                      <a:pt x="4434" y="1"/>
                    </a:moveTo>
                    <a:cubicBezTo>
                      <a:pt x="1513" y="1"/>
                      <a:pt x="0" y="3547"/>
                      <a:pt x="2087" y="5633"/>
                    </a:cubicBezTo>
                    <a:cubicBezTo>
                      <a:pt x="2757" y="6304"/>
                      <a:pt x="3578" y="6602"/>
                      <a:pt x="4383" y="6602"/>
                    </a:cubicBezTo>
                    <a:cubicBezTo>
                      <a:pt x="6085" y="6602"/>
                      <a:pt x="7719" y="5269"/>
                      <a:pt x="7719" y="3286"/>
                    </a:cubicBezTo>
                    <a:cubicBezTo>
                      <a:pt x="7719" y="1461"/>
                      <a:pt x="6259" y="1"/>
                      <a:pt x="44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015;p37">
                <a:extLst>
                  <a:ext uri="{FF2B5EF4-FFF2-40B4-BE49-F238E27FC236}">
                    <a16:creationId xmlns:a16="http://schemas.microsoft.com/office/drawing/2014/main" id="{735AEFE6-4D4C-5B58-9EF4-E5B2151E4C9B}"/>
                  </a:ext>
                </a:extLst>
              </p:cNvPr>
              <p:cNvSpPr/>
              <p:nvPr/>
            </p:nvSpPr>
            <p:spPr>
              <a:xfrm>
                <a:off x="2905736" y="3051898"/>
                <a:ext cx="130717" cy="131547"/>
              </a:xfrm>
              <a:custGeom>
                <a:avLst/>
                <a:gdLst/>
                <a:ahLst/>
                <a:cxnLst/>
                <a:rect l="l" t="t" r="r" b="b"/>
                <a:pathLst>
                  <a:path w="8189" h="8241" extrusionOk="0">
                    <a:moveTo>
                      <a:pt x="4122" y="1305"/>
                    </a:moveTo>
                    <a:cubicBezTo>
                      <a:pt x="5702" y="1305"/>
                      <a:pt x="7213" y="2692"/>
                      <a:pt x="6884" y="4590"/>
                    </a:cubicBezTo>
                    <a:cubicBezTo>
                      <a:pt x="6676" y="5737"/>
                      <a:pt x="5737" y="6624"/>
                      <a:pt x="4590" y="6833"/>
                    </a:cubicBezTo>
                    <a:cubicBezTo>
                      <a:pt x="4413" y="6864"/>
                      <a:pt x="4241" y="6879"/>
                      <a:pt x="4074" y="6879"/>
                    </a:cubicBezTo>
                    <a:cubicBezTo>
                      <a:pt x="1724" y="6879"/>
                      <a:pt x="389" y="3940"/>
                      <a:pt x="2191" y="2139"/>
                    </a:cubicBezTo>
                    <a:cubicBezTo>
                      <a:pt x="2754" y="1560"/>
                      <a:pt x="3444" y="1305"/>
                      <a:pt x="4122" y="1305"/>
                    </a:cubicBezTo>
                    <a:close/>
                    <a:moveTo>
                      <a:pt x="3442" y="0"/>
                    </a:moveTo>
                    <a:cubicBezTo>
                      <a:pt x="3338" y="0"/>
                      <a:pt x="3234" y="105"/>
                      <a:pt x="3234" y="209"/>
                    </a:cubicBezTo>
                    <a:lnTo>
                      <a:pt x="3234" y="418"/>
                    </a:lnTo>
                    <a:cubicBezTo>
                      <a:pt x="3234" y="522"/>
                      <a:pt x="3181" y="574"/>
                      <a:pt x="3077" y="626"/>
                    </a:cubicBezTo>
                    <a:cubicBezTo>
                      <a:pt x="2869" y="678"/>
                      <a:pt x="2608" y="783"/>
                      <a:pt x="2399" y="887"/>
                    </a:cubicBezTo>
                    <a:cubicBezTo>
                      <a:pt x="2373" y="913"/>
                      <a:pt x="2334" y="926"/>
                      <a:pt x="2295" y="926"/>
                    </a:cubicBezTo>
                    <a:cubicBezTo>
                      <a:pt x="2256" y="926"/>
                      <a:pt x="2217" y="913"/>
                      <a:pt x="2191" y="887"/>
                    </a:cubicBezTo>
                    <a:lnTo>
                      <a:pt x="2034" y="731"/>
                    </a:lnTo>
                    <a:cubicBezTo>
                      <a:pt x="1982" y="705"/>
                      <a:pt x="1930" y="691"/>
                      <a:pt x="1878" y="691"/>
                    </a:cubicBezTo>
                    <a:cubicBezTo>
                      <a:pt x="1825" y="691"/>
                      <a:pt x="1773" y="705"/>
                      <a:pt x="1721" y="731"/>
                    </a:cubicBezTo>
                    <a:lnTo>
                      <a:pt x="782" y="1722"/>
                    </a:lnTo>
                    <a:cubicBezTo>
                      <a:pt x="678" y="1774"/>
                      <a:pt x="678" y="1930"/>
                      <a:pt x="782" y="2034"/>
                    </a:cubicBezTo>
                    <a:lnTo>
                      <a:pt x="887" y="2139"/>
                    </a:lnTo>
                    <a:cubicBezTo>
                      <a:pt x="939" y="2243"/>
                      <a:pt x="939" y="2347"/>
                      <a:pt x="887" y="2400"/>
                    </a:cubicBezTo>
                    <a:cubicBezTo>
                      <a:pt x="782" y="2608"/>
                      <a:pt x="730" y="2817"/>
                      <a:pt x="626" y="3078"/>
                    </a:cubicBezTo>
                    <a:cubicBezTo>
                      <a:pt x="626" y="3130"/>
                      <a:pt x="522" y="3234"/>
                      <a:pt x="417" y="3234"/>
                    </a:cubicBezTo>
                    <a:lnTo>
                      <a:pt x="209" y="3234"/>
                    </a:lnTo>
                    <a:cubicBezTo>
                      <a:pt x="104" y="3234"/>
                      <a:pt x="0" y="3286"/>
                      <a:pt x="0" y="3443"/>
                    </a:cubicBezTo>
                    <a:lnTo>
                      <a:pt x="0" y="4799"/>
                    </a:lnTo>
                    <a:cubicBezTo>
                      <a:pt x="0" y="4955"/>
                      <a:pt x="104" y="5007"/>
                      <a:pt x="209" y="5007"/>
                    </a:cubicBezTo>
                    <a:lnTo>
                      <a:pt x="469" y="5007"/>
                    </a:lnTo>
                    <a:cubicBezTo>
                      <a:pt x="522" y="5007"/>
                      <a:pt x="626" y="5111"/>
                      <a:pt x="678" y="5164"/>
                    </a:cubicBezTo>
                    <a:cubicBezTo>
                      <a:pt x="730" y="5424"/>
                      <a:pt x="782" y="5633"/>
                      <a:pt x="939" y="5842"/>
                    </a:cubicBezTo>
                    <a:cubicBezTo>
                      <a:pt x="939" y="5894"/>
                      <a:pt x="939" y="5998"/>
                      <a:pt x="887" y="6102"/>
                    </a:cubicBezTo>
                    <a:lnTo>
                      <a:pt x="730" y="6259"/>
                    </a:lnTo>
                    <a:cubicBezTo>
                      <a:pt x="626" y="6311"/>
                      <a:pt x="626" y="6467"/>
                      <a:pt x="730" y="6520"/>
                    </a:cubicBezTo>
                    <a:lnTo>
                      <a:pt x="1721" y="7511"/>
                    </a:lnTo>
                    <a:cubicBezTo>
                      <a:pt x="1747" y="7563"/>
                      <a:pt x="1799" y="7589"/>
                      <a:pt x="1852" y="7589"/>
                    </a:cubicBezTo>
                    <a:cubicBezTo>
                      <a:pt x="1904" y="7589"/>
                      <a:pt x="1956" y="7563"/>
                      <a:pt x="1982" y="7511"/>
                    </a:cubicBezTo>
                    <a:lnTo>
                      <a:pt x="2138" y="7354"/>
                    </a:lnTo>
                    <a:cubicBezTo>
                      <a:pt x="2191" y="7328"/>
                      <a:pt x="2243" y="7315"/>
                      <a:pt x="2288" y="7315"/>
                    </a:cubicBezTo>
                    <a:cubicBezTo>
                      <a:pt x="2334" y="7315"/>
                      <a:pt x="2373" y="7328"/>
                      <a:pt x="2399" y="7354"/>
                    </a:cubicBezTo>
                    <a:cubicBezTo>
                      <a:pt x="2608" y="7458"/>
                      <a:pt x="2816" y="7563"/>
                      <a:pt x="3077" y="7615"/>
                    </a:cubicBezTo>
                    <a:cubicBezTo>
                      <a:pt x="3129" y="7615"/>
                      <a:pt x="3234" y="7719"/>
                      <a:pt x="3234" y="7823"/>
                    </a:cubicBezTo>
                    <a:lnTo>
                      <a:pt x="3234" y="8032"/>
                    </a:lnTo>
                    <a:cubicBezTo>
                      <a:pt x="3234" y="8136"/>
                      <a:pt x="3286" y="8241"/>
                      <a:pt x="3442" y="8241"/>
                    </a:cubicBezTo>
                    <a:lnTo>
                      <a:pt x="4798" y="8241"/>
                    </a:lnTo>
                    <a:cubicBezTo>
                      <a:pt x="4903" y="8241"/>
                      <a:pt x="5007" y="8136"/>
                      <a:pt x="5007" y="8032"/>
                    </a:cubicBezTo>
                    <a:lnTo>
                      <a:pt x="5007" y="7823"/>
                    </a:lnTo>
                    <a:cubicBezTo>
                      <a:pt x="5007" y="7719"/>
                      <a:pt x="5059" y="7615"/>
                      <a:pt x="5163" y="7615"/>
                    </a:cubicBezTo>
                    <a:cubicBezTo>
                      <a:pt x="5424" y="7563"/>
                      <a:pt x="5633" y="7458"/>
                      <a:pt x="5841" y="7354"/>
                    </a:cubicBezTo>
                    <a:cubicBezTo>
                      <a:pt x="5867" y="7328"/>
                      <a:pt x="5907" y="7315"/>
                      <a:pt x="5952" y="7315"/>
                    </a:cubicBezTo>
                    <a:cubicBezTo>
                      <a:pt x="5998" y="7315"/>
                      <a:pt x="6050" y="7328"/>
                      <a:pt x="6102" y="7354"/>
                    </a:cubicBezTo>
                    <a:lnTo>
                      <a:pt x="6259" y="7511"/>
                    </a:lnTo>
                    <a:cubicBezTo>
                      <a:pt x="6285" y="7563"/>
                      <a:pt x="6337" y="7589"/>
                      <a:pt x="6389" y="7589"/>
                    </a:cubicBezTo>
                    <a:cubicBezTo>
                      <a:pt x="6441" y="7589"/>
                      <a:pt x="6493" y="7563"/>
                      <a:pt x="6519" y="7511"/>
                    </a:cubicBezTo>
                    <a:lnTo>
                      <a:pt x="7510" y="6520"/>
                    </a:lnTo>
                    <a:cubicBezTo>
                      <a:pt x="7615" y="6467"/>
                      <a:pt x="7615" y="6311"/>
                      <a:pt x="7510" y="6259"/>
                    </a:cubicBezTo>
                    <a:lnTo>
                      <a:pt x="7354" y="6102"/>
                    </a:lnTo>
                    <a:cubicBezTo>
                      <a:pt x="7302" y="5998"/>
                      <a:pt x="7302" y="5894"/>
                      <a:pt x="7302" y="5842"/>
                    </a:cubicBezTo>
                    <a:cubicBezTo>
                      <a:pt x="7406" y="5633"/>
                      <a:pt x="7510" y="5424"/>
                      <a:pt x="7562" y="5164"/>
                    </a:cubicBezTo>
                    <a:cubicBezTo>
                      <a:pt x="7615" y="5059"/>
                      <a:pt x="7719" y="5007"/>
                      <a:pt x="7771" y="5007"/>
                    </a:cubicBezTo>
                    <a:lnTo>
                      <a:pt x="7980" y="5007"/>
                    </a:lnTo>
                    <a:cubicBezTo>
                      <a:pt x="8136" y="5007"/>
                      <a:pt x="8188" y="4903"/>
                      <a:pt x="8188" y="4799"/>
                    </a:cubicBezTo>
                    <a:lnTo>
                      <a:pt x="8188" y="3390"/>
                    </a:lnTo>
                    <a:cubicBezTo>
                      <a:pt x="8188" y="3286"/>
                      <a:pt x="8136" y="3182"/>
                      <a:pt x="7980" y="3182"/>
                    </a:cubicBezTo>
                    <a:lnTo>
                      <a:pt x="7771" y="3182"/>
                    </a:lnTo>
                    <a:cubicBezTo>
                      <a:pt x="7667" y="3182"/>
                      <a:pt x="7615" y="3130"/>
                      <a:pt x="7562" y="3025"/>
                    </a:cubicBezTo>
                    <a:cubicBezTo>
                      <a:pt x="7510" y="2817"/>
                      <a:pt x="7406" y="2608"/>
                      <a:pt x="7302" y="2400"/>
                    </a:cubicBezTo>
                    <a:cubicBezTo>
                      <a:pt x="7249" y="2295"/>
                      <a:pt x="7302" y="2191"/>
                      <a:pt x="7354" y="2139"/>
                    </a:cubicBezTo>
                    <a:lnTo>
                      <a:pt x="7510" y="1982"/>
                    </a:lnTo>
                    <a:cubicBezTo>
                      <a:pt x="7562" y="1930"/>
                      <a:pt x="7562" y="1774"/>
                      <a:pt x="7510" y="1669"/>
                    </a:cubicBezTo>
                    <a:lnTo>
                      <a:pt x="6519" y="731"/>
                    </a:lnTo>
                    <a:cubicBezTo>
                      <a:pt x="6467" y="678"/>
                      <a:pt x="6415" y="652"/>
                      <a:pt x="6363" y="652"/>
                    </a:cubicBezTo>
                    <a:cubicBezTo>
                      <a:pt x="6311" y="652"/>
                      <a:pt x="6259" y="678"/>
                      <a:pt x="6206" y="731"/>
                    </a:cubicBezTo>
                    <a:lnTo>
                      <a:pt x="6102" y="887"/>
                    </a:lnTo>
                    <a:cubicBezTo>
                      <a:pt x="6050" y="913"/>
                      <a:pt x="5998" y="926"/>
                      <a:pt x="5952" y="926"/>
                    </a:cubicBezTo>
                    <a:cubicBezTo>
                      <a:pt x="5907" y="926"/>
                      <a:pt x="5867" y="913"/>
                      <a:pt x="5841" y="887"/>
                    </a:cubicBezTo>
                    <a:cubicBezTo>
                      <a:pt x="5633" y="783"/>
                      <a:pt x="5372" y="678"/>
                      <a:pt x="5163" y="626"/>
                    </a:cubicBezTo>
                    <a:cubicBezTo>
                      <a:pt x="5059" y="574"/>
                      <a:pt x="5007" y="522"/>
                      <a:pt x="5007" y="418"/>
                    </a:cubicBezTo>
                    <a:lnTo>
                      <a:pt x="5007" y="209"/>
                    </a:lnTo>
                    <a:cubicBezTo>
                      <a:pt x="5007" y="105"/>
                      <a:pt x="4903" y="0"/>
                      <a:pt x="47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016;p37">
                <a:extLst>
                  <a:ext uri="{FF2B5EF4-FFF2-40B4-BE49-F238E27FC236}">
                    <a16:creationId xmlns:a16="http://schemas.microsoft.com/office/drawing/2014/main" id="{3DC1B411-99AA-2724-DE92-B8E6D1056169}"/>
                  </a:ext>
                </a:extLst>
              </p:cNvPr>
              <p:cNvSpPr/>
              <p:nvPr/>
            </p:nvSpPr>
            <p:spPr>
              <a:xfrm>
                <a:off x="2923215" y="3081030"/>
                <a:ext cx="84936" cy="72550"/>
              </a:xfrm>
              <a:custGeom>
                <a:avLst/>
                <a:gdLst/>
                <a:ahLst/>
                <a:cxnLst/>
                <a:rect l="l" t="t" r="r" b="b"/>
                <a:pathLst>
                  <a:path w="5321" h="4545" extrusionOk="0">
                    <a:moveTo>
                      <a:pt x="3025" y="1"/>
                    </a:moveTo>
                    <a:cubicBezTo>
                      <a:pt x="991" y="1"/>
                      <a:pt x="0" y="2452"/>
                      <a:pt x="1408" y="3860"/>
                    </a:cubicBezTo>
                    <a:cubicBezTo>
                      <a:pt x="1882" y="4334"/>
                      <a:pt x="2461" y="4544"/>
                      <a:pt x="3026" y="4544"/>
                    </a:cubicBezTo>
                    <a:cubicBezTo>
                      <a:pt x="4202" y="4544"/>
                      <a:pt x="5320" y="3634"/>
                      <a:pt x="5320" y="2296"/>
                    </a:cubicBezTo>
                    <a:cubicBezTo>
                      <a:pt x="5320" y="992"/>
                      <a:pt x="4277" y="1"/>
                      <a:pt x="30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" grpId="0" animBg="1"/>
      <p:bldP spid="621" grpId="0" animBg="1"/>
      <p:bldP spid="623" grpId="0" build="p"/>
      <p:bldP spid="624" grpId="0" animBg="1"/>
      <p:bldP spid="625" grpId="0" build="p"/>
      <p:bldP spid="626" grpId="0" build="p"/>
      <p:bldP spid="627" grpId="0"/>
      <p:bldP spid="628" grpId="0"/>
      <p:bldP spid="629" grpId="0"/>
      <p:bldP spid="630" grpId="0" animBg="1"/>
      <p:bldP spid="6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225975" y="271763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MAJOR REQUIREMENTS</a:t>
            </a:r>
            <a:endParaRPr dirty="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534663" y="3732274"/>
            <a:ext cx="1394100" cy="410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</a:t>
            </a:r>
            <a:r>
              <a:rPr lang="es" dirty="0"/>
              <a:t>o write the code</a:t>
            </a:r>
            <a:endParaRPr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668957" y="3542216"/>
            <a:ext cx="1094179" cy="2755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Python</a:t>
            </a:r>
            <a:endParaRPr sz="900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6BFEB453-1373-3591-FB50-F9DFDFD41292}"/>
              </a:ext>
            </a:extLst>
          </p:cNvPr>
          <p:cNvGrpSpPr/>
          <p:nvPr/>
        </p:nvGrpSpPr>
        <p:grpSpPr>
          <a:xfrm>
            <a:off x="477012" y="3051545"/>
            <a:ext cx="1432353" cy="683172"/>
            <a:chOff x="717657" y="2510068"/>
            <a:chExt cx="1432353" cy="683172"/>
          </a:xfrm>
        </p:grpSpPr>
        <p:sp>
          <p:nvSpPr>
            <p:cNvPr id="570" name="Google Shape;570;p30"/>
            <p:cNvSpPr/>
            <p:nvPr/>
          </p:nvSpPr>
          <p:spPr>
            <a:xfrm>
              <a:off x="717657" y="2917651"/>
              <a:ext cx="1432353" cy="275589"/>
            </a:xfrm>
            <a:custGeom>
              <a:avLst/>
              <a:gdLst/>
              <a:ahLst/>
              <a:cxnLst/>
              <a:rect l="l" t="t" r="r" b="b"/>
              <a:pathLst>
                <a:path w="76189" h="14659" extrusionOk="0">
                  <a:moveTo>
                    <a:pt x="1108" y="1"/>
                  </a:moveTo>
                  <a:cubicBezTo>
                    <a:pt x="511" y="1"/>
                    <a:pt x="0" y="512"/>
                    <a:pt x="0" y="1109"/>
                  </a:cubicBezTo>
                  <a:lnTo>
                    <a:pt x="0" y="13636"/>
                  </a:lnTo>
                  <a:cubicBezTo>
                    <a:pt x="0" y="14318"/>
                    <a:pt x="533" y="14659"/>
                    <a:pt x="1065" y="14659"/>
                  </a:cubicBezTo>
                  <a:cubicBezTo>
                    <a:pt x="1598" y="14659"/>
                    <a:pt x="2131" y="14318"/>
                    <a:pt x="2131" y="13636"/>
                  </a:cubicBezTo>
                  <a:lnTo>
                    <a:pt x="2131" y="2131"/>
                  </a:lnTo>
                  <a:lnTo>
                    <a:pt x="74058" y="2131"/>
                  </a:lnTo>
                  <a:lnTo>
                    <a:pt x="74058" y="13636"/>
                  </a:lnTo>
                  <a:cubicBezTo>
                    <a:pt x="74058" y="14233"/>
                    <a:pt x="74569" y="14659"/>
                    <a:pt x="75166" y="14659"/>
                  </a:cubicBezTo>
                  <a:cubicBezTo>
                    <a:pt x="75763" y="14659"/>
                    <a:pt x="76189" y="14233"/>
                    <a:pt x="76189" y="13636"/>
                  </a:cubicBezTo>
                  <a:lnTo>
                    <a:pt x="76189" y="1109"/>
                  </a:lnTo>
                  <a:cubicBezTo>
                    <a:pt x="76189" y="512"/>
                    <a:pt x="75763" y="1"/>
                    <a:pt x="75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1410973" y="2510068"/>
              <a:ext cx="45719" cy="424674"/>
            </a:xfrm>
            <a:custGeom>
              <a:avLst/>
              <a:gdLst/>
              <a:ahLst/>
              <a:cxnLst/>
              <a:rect l="l" t="t" r="r" b="b"/>
              <a:pathLst>
                <a:path w="2132" h="48727" extrusionOk="0">
                  <a:moveTo>
                    <a:pt x="1066" y="1"/>
                  </a:moveTo>
                  <a:cubicBezTo>
                    <a:pt x="533" y="1"/>
                    <a:pt x="1" y="363"/>
                    <a:pt x="1" y="1087"/>
                  </a:cubicBezTo>
                  <a:lnTo>
                    <a:pt x="1" y="47704"/>
                  </a:lnTo>
                  <a:cubicBezTo>
                    <a:pt x="1" y="48300"/>
                    <a:pt x="427" y="48726"/>
                    <a:pt x="1023" y="48726"/>
                  </a:cubicBezTo>
                  <a:cubicBezTo>
                    <a:pt x="1620" y="48726"/>
                    <a:pt x="2131" y="48300"/>
                    <a:pt x="2131" y="47704"/>
                  </a:cubicBezTo>
                  <a:lnTo>
                    <a:pt x="2131" y="1087"/>
                  </a:lnTo>
                  <a:cubicBezTo>
                    <a:pt x="2131" y="363"/>
                    <a:pt x="1598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00" name="Google Shape;600;p30"/>
          <p:cNvCxnSpPr/>
          <p:nvPr/>
        </p:nvCxnSpPr>
        <p:spPr>
          <a:xfrm>
            <a:off x="311694" y="878363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2366DC-1E0B-0303-6019-5765721B2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3353"/>
          <a:stretch>
            <a:fillRect/>
          </a:stretch>
        </p:blipFill>
        <p:spPr bwMode="auto">
          <a:xfrm>
            <a:off x="2159641" y="1822877"/>
            <a:ext cx="1980254" cy="112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240E437A-12C9-8347-B7B8-84788646D358}"/>
              </a:ext>
            </a:extLst>
          </p:cNvPr>
          <p:cNvGrpSpPr/>
          <p:nvPr/>
        </p:nvGrpSpPr>
        <p:grpSpPr>
          <a:xfrm>
            <a:off x="2456452" y="3045884"/>
            <a:ext cx="1432353" cy="683172"/>
            <a:chOff x="717657" y="2510068"/>
            <a:chExt cx="1432353" cy="683172"/>
          </a:xfrm>
        </p:grpSpPr>
        <p:sp>
          <p:nvSpPr>
            <p:cNvPr id="4" name="Google Shape;570;p30">
              <a:extLst>
                <a:ext uri="{FF2B5EF4-FFF2-40B4-BE49-F238E27FC236}">
                  <a16:creationId xmlns:a16="http://schemas.microsoft.com/office/drawing/2014/main" id="{06FB6B62-2F0E-6129-DEB0-63728110D8A3}"/>
                </a:ext>
              </a:extLst>
            </p:cNvPr>
            <p:cNvSpPr/>
            <p:nvPr/>
          </p:nvSpPr>
          <p:spPr>
            <a:xfrm>
              <a:off x="717657" y="2917651"/>
              <a:ext cx="1432353" cy="275589"/>
            </a:xfrm>
            <a:custGeom>
              <a:avLst/>
              <a:gdLst/>
              <a:ahLst/>
              <a:cxnLst/>
              <a:rect l="l" t="t" r="r" b="b"/>
              <a:pathLst>
                <a:path w="76189" h="14659" extrusionOk="0">
                  <a:moveTo>
                    <a:pt x="1108" y="1"/>
                  </a:moveTo>
                  <a:cubicBezTo>
                    <a:pt x="511" y="1"/>
                    <a:pt x="0" y="512"/>
                    <a:pt x="0" y="1109"/>
                  </a:cubicBezTo>
                  <a:lnTo>
                    <a:pt x="0" y="13636"/>
                  </a:lnTo>
                  <a:cubicBezTo>
                    <a:pt x="0" y="14318"/>
                    <a:pt x="533" y="14659"/>
                    <a:pt x="1065" y="14659"/>
                  </a:cubicBezTo>
                  <a:cubicBezTo>
                    <a:pt x="1598" y="14659"/>
                    <a:pt x="2131" y="14318"/>
                    <a:pt x="2131" y="13636"/>
                  </a:cubicBezTo>
                  <a:lnTo>
                    <a:pt x="2131" y="2131"/>
                  </a:lnTo>
                  <a:lnTo>
                    <a:pt x="74058" y="2131"/>
                  </a:lnTo>
                  <a:lnTo>
                    <a:pt x="74058" y="13636"/>
                  </a:lnTo>
                  <a:cubicBezTo>
                    <a:pt x="74058" y="14233"/>
                    <a:pt x="74569" y="14659"/>
                    <a:pt x="75166" y="14659"/>
                  </a:cubicBezTo>
                  <a:cubicBezTo>
                    <a:pt x="75763" y="14659"/>
                    <a:pt x="76189" y="14233"/>
                    <a:pt x="76189" y="13636"/>
                  </a:cubicBezTo>
                  <a:lnTo>
                    <a:pt x="76189" y="1109"/>
                  </a:lnTo>
                  <a:cubicBezTo>
                    <a:pt x="76189" y="512"/>
                    <a:pt x="75763" y="1"/>
                    <a:pt x="75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77;p30">
              <a:extLst>
                <a:ext uri="{FF2B5EF4-FFF2-40B4-BE49-F238E27FC236}">
                  <a16:creationId xmlns:a16="http://schemas.microsoft.com/office/drawing/2014/main" id="{52B828FB-AF67-E6BC-3B2D-08E4B96D66EA}"/>
                </a:ext>
              </a:extLst>
            </p:cNvPr>
            <p:cNvSpPr/>
            <p:nvPr/>
          </p:nvSpPr>
          <p:spPr>
            <a:xfrm>
              <a:off x="1410973" y="2510068"/>
              <a:ext cx="45719" cy="424674"/>
            </a:xfrm>
            <a:custGeom>
              <a:avLst/>
              <a:gdLst/>
              <a:ahLst/>
              <a:cxnLst/>
              <a:rect l="l" t="t" r="r" b="b"/>
              <a:pathLst>
                <a:path w="2132" h="48727" extrusionOk="0">
                  <a:moveTo>
                    <a:pt x="1066" y="1"/>
                  </a:moveTo>
                  <a:cubicBezTo>
                    <a:pt x="533" y="1"/>
                    <a:pt x="1" y="363"/>
                    <a:pt x="1" y="1087"/>
                  </a:cubicBezTo>
                  <a:lnTo>
                    <a:pt x="1" y="47704"/>
                  </a:lnTo>
                  <a:cubicBezTo>
                    <a:pt x="1" y="48300"/>
                    <a:pt x="427" y="48726"/>
                    <a:pt x="1023" y="48726"/>
                  </a:cubicBezTo>
                  <a:cubicBezTo>
                    <a:pt x="1620" y="48726"/>
                    <a:pt x="2131" y="48300"/>
                    <a:pt x="2131" y="47704"/>
                  </a:cubicBezTo>
                  <a:lnTo>
                    <a:pt x="2131" y="1087"/>
                  </a:lnTo>
                  <a:cubicBezTo>
                    <a:pt x="2131" y="363"/>
                    <a:pt x="1598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ED1AD647-71F2-AA92-D34E-7DA17963809A}"/>
              </a:ext>
            </a:extLst>
          </p:cNvPr>
          <p:cNvGrpSpPr/>
          <p:nvPr/>
        </p:nvGrpSpPr>
        <p:grpSpPr>
          <a:xfrm>
            <a:off x="4756395" y="3045884"/>
            <a:ext cx="1432353" cy="683172"/>
            <a:chOff x="717657" y="2510068"/>
            <a:chExt cx="1432353" cy="683172"/>
          </a:xfrm>
        </p:grpSpPr>
        <p:sp>
          <p:nvSpPr>
            <p:cNvPr id="7" name="Google Shape;570;p30">
              <a:extLst>
                <a:ext uri="{FF2B5EF4-FFF2-40B4-BE49-F238E27FC236}">
                  <a16:creationId xmlns:a16="http://schemas.microsoft.com/office/drawing/2014/main" id="{2CE2E4C4-9EBC-8D8D-4095-96A459D39F65}"/>
                </a:ext>
              </a:extLst>
            </p:cNvPr>
            <p:cNvSpPr/>
            <p:nvPr/>
          </p:nvSpPr>
          <p:spPr>
            <a:xfrm>
              <a:off x="717657" y="2917651"/>
              <a:ext cx="1432353" cy="275589"/>
            </a:xfrm>
            <a:custGeom>
              <a:avLst/>
              <a:gdLst/>
              <a:ahLst/>
              <a:cxnLst/>
              <a:rect l="l" t="t" r="r" b="b"/>
              <a:pathLst>
                <a:path w="76189" h="14659" extrusionOk="0">
                  <a:moveTo>
                    <a:pt x="1108" y="1"/>
                  </a:moveTo>
                  <a:cubicBezTo>
                    <a:pt x="511" y="1"/>
                    <a:pt x="0" y="512"/>
                    <a:pt x="0" y="1109"/>
                  </a:cubicBezTo>
                  <a:lnTo>
                    <a:pt x="0" y="13636"/>
                  </a:lnTo>
                  <a:cubicBezTo>
                    <a:pt x="0" y="14318"/>
                    <a:pt x="533" y="14659"/>
                    <a:pt x="1065" y="14659"/>
                  </a:cubicBezTo>
                  <a:cubicBezTo>
                    <a:pt x="1598" y="14659"/>
                    <a:pt x="2131" y="14318"/>
                    <a:pt x="2131" y="13636"/>
                  </a:cubicBezTo>
                  <a:lnTo>
                    <a:pt x="2131" y="2131"/>
                  </a:lnTo>
                  <a:lnTo>
                    <a:pt x="74058" y="2131"/>
                  </a:lnTo>
                  <a:lnTo>
                    <a:pt x="74058" y="13636"/>
                  </a:lnTo>
                  <a:cubicBezTo>
                    <a:pt x="74058" y="14233"/>
                    <a:pt x="74569" y="14659"/>
                    <a:pt x="75166" y="14659"/>
                  </a:cubicBezTo>
                  <a:cubicBezTo>
                    <a:pt x="75763" y="14659"/>
                    <a:pt x="76189" y="14233"/>
                    <a:pt x="76189" y="13636"/>
                  </a:cubicBezTo>
                  <a:lnTo>
                    <a:pt x="76189" y="1109"/>
                  </a:lnTo>
                  <a:cubicBezTo>
                    <a:pt x="76189" y="512"/>
                    <a:pt x="75763" y="1"/>
                    <a:pt x="75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77;p30">
              <a:extLst>
                <a:ext uri="{FF2B5EF4-FFF2-40B4-BE49-F238E27FC236}">
                  <a16:creationId xmlns:a16="http://schemas.microsoft.com/office/drawing/2014/main" id="{6748E79C-505F-C7CD-0AA1-2E4AA99941B7}"/>
                </a:ext>
              </a:extLst>
            </p:cNvPr>
            <p:cNvSpPr/>
            <p:nvPr/>
          </p:nvSpPr>
          <p:spPr>
            <a:xfrm>
              <a:off x="1410973" y="2510068"/>
              <a:ext cx="45719" cy="424674"/>
            </a:xfrm>
            <a:custGeom>
              <a:avLst/>
              <a:gdLst/>
              <a:ahLst/>
              <a:cxnLst/>
              <a:rect l="l" t="t" r="r" b="b"/>
              <a:pathLst>
                <a:path w="2132" h="48727" extrusionOk="0">
                  <a:moveTo>
                    <a:pt x="1066" y="1"/>
                  </a:moveTo>
                  <a:cubicBezTo>
                    <a:pt x="533" y="1"/>
                    <a:pt x="1" y="363"/>
                    <a:pt x="1" y="1087"/>
                  </a:cubicBezTo>
                  <a:lnTo>
                    <a:pt x="1" y="47704"/>
                  </a:lnTo>
                  <a:cubicBezTo>
                    <a:pt x="1" y="48300"/>
                    <a:pt x="427" y="48726"/>
                    <a:pt x="1023" y="48726"/>
                  </a:cubicBezTo>
                  <a:cubicBezTo>
                    <a:pt x="1620" y="48726"/>
                    <a:pt x="2131" y="48300"/>
                    <a:pt x="2131" y="47704"/>
                  </a:cubicBezTo>
                  <a:lnTo>
                    <a:pt x="2131" y="1087"/>
                  </a:lnTo>
                  <a:cubicBezTo>
                    <a:pt x="2131" y="363"/>
                    <a:pt x="1598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7" name="Picture 3">
            <a:extLst>
              <a:ext uri="{FF2B5EF4-FFF2-40B4-BE49-F238E27FC236}">
                <a16:creationId xmlns:a16="http://schemas.microsoft.com/office/drawing/2014/main" id="{61C3C087-65A6-0220-B584-40D0E2087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727" y="1822877"/>
            <a:ext cx="1618060" cy="1258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718E572-9F42-B512-A35A-C8C9419287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12" y="1563979"/>
            <a:ext cx="1386634" cy="1381238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0F58A6A2-39EE-3C48-5DEF-B2917F87CB74}"/>
              </a:ext>
            </a:extLst>
          </p:cNvPr>
          <p:cNvGrpSpPr/>
          <p:nvPr/>
        </p:nvGrpSpPr>
        <p:grpSpPr>
          <a:xfrm>
            <a:off x="6985678" y="3050070"/>
            <a:ext cx="1432353" cy="683172"/>
            <a:chOff x="717657" y="2510068"/>
            <a:chExt cx="1432353" cy="683172"/>
          </a:xfrm>
        </p:grpSpPr>
        <p:sp>
          <p:nvSpPr>
            <p:cNvPr id="24" name="Google Shape;570;p30">
              <a:extLst>
                <a:ext uri="{FF2B5EF4-FFF2-40B4-BE49-F238E27FC236}">
                  <a16:creationId xmlns:a16="http://schemas.microsoft.com/office/drawing/2014/main" id="{E0CDAACF-332F-51B3-246C-E8BBFD4084F7}"/>
                </a:ext>
              </a:extLst>
            </p:cNvPr>
            <p:cNvSpPr/>
            <p:nvPr/>
          </p:nvSpPr>
          <p:spPr>
            <a:xfrm>
              <a:off x="717657" y="2917651"/>
              <a:ext cx="1432353" cy="275589"/>
            </a:xfrm>
            <a:custGeom>
              <a:avLst/>
              <a:gdLst/>
              <a:ahLst/>
              <a:cxnLst/>
              <a:rect l="l" t="t" r="r" b="b"/>
              <a:pathLst>
                <a:path w="76189" h="14659" extrusionOk="0">
                  <a:moveTo>
                    <a:pt x="1108" y="1"/>
                  </a:moveTo>
                  <a:cubicBezTo>
                    <a:pt x="511" y="1"/>
                    <a:pt x="0" y="512"/>
                    <a:pt x="0" y="1109"/>
                  </a:cubicBezTo>
                  <a:lnTo>
                    <a:pt x="0" y="13636"/>
                  </a:lnTo>
                  <a:cubicBezTo>
                    <a:pt x="0" y="14318"/>
                    <a:pt x="533" y="14659"/>
                    <a:pt x="1065" y="14659"/>
                  </a:cubicBezTo>
                  <a:cubicBezTo>
                    <a:pt x="1598" y="14659"/>
                    <a:pt x="2131" y="14318"/>
                    <a:pt x="2131" y="13636"/>
                  </a:cubicBezTo>
                  <a:lnTo>
                    <a:pt x="2131" y="2131"/>
                  </a:lnTo>
                  <a:lnTo>
                    <a:pt x="74058" y="2131"/>
                  </a:lnTo>
                  <a:lnTo>
                    <a:pt x="74058" y="13636"/>
                  </a:lnTo>
                  <a:cubicBezTo>
                    <a:pt x="74058" y="14233"/>
                    <a:pt x="74569" y="14659"/>
                    <a:pt x="75166" y="14659"/>
                  </a:cubicBezTo>
                  <a:cubicBezTo>
                    <a:pt x="75763" y="14659"/>
                    <a:pt x="76189" y="14233"/>
                    <a:pt x="76189" y="13636"/>
                  </a:cubicBezTo>
                  <a:lnTo>
                    <a:pt x="76189" y="1109"/>
                  </a:lnTo>
                  <a:cubicBezTo>
                    <a:pt x="76189" y="512"/>
                    <a:pt x="75763" y="1"/>
                    <a:pt x="75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77;p30">
              <a:extLst>
                <a:ext uri="{FF2B5EF4-FFF2-40B4-BE49-F238E27FC236}">
                  <a16:creationId xmlns:a16="http://schemas.microsoft.com/office/drawing/2014/main" id="{EA3E8809-3D31-0617-7245-33800E81B011}"/>
                </a:ext>
              </a:extLst>
            </p:cNvPr>
            <p:cNvSpPr/>
            <p:nvPr/>
          </p:nvSpPr>
          <p:spPr>
            <a:xfrm>
              <a:off x="1410973" y="2510068"/>
              <a:ext cx="45719" cy="424674"/>
            </a:xfrm>
            <a:custGeom>
              <a:avLst/>
              <a:gdLst/>
              <a:ahLst/>
              <a:cxnLst/>
              <a:rect l="l" t="t" r="r" b="b"/>
              <a:pathLst>
                <a:path w="2132" h="48727" extrusionOk="0">
                  <a:moveTo>
                    <a:pt x="1066" y="1"/>
                  </a:moveTo>
                  <a:cubicBezTo>
                    <a:pt x="533" y="1"/>
                    <a:pt x="1" y="363"/>
                    <a:pt x="1" y="1087"/>
                  </a:cubicBezTo>
                  <a:lnTo>
                    <a:pt x="1" y="47704"/>
                  </a:lnTo>
                  <a:cubicBezTo>
                    <a:pt x="1" y="48300"/>
                    <a:pt x="427" y="48726"/>
                    <a:pt x="1023" y="48726"/>
                  </a:cubicBezTo>
                  <a:cubicBezTo>
                    <a:pt x="1620" y="48726"/>
                    <a:pt x="2131" y="48300"/>
                    <a:pt x="2131" y="47704"/>
                  </a:cubicBezTo>
                  <a:lnTo>
                    <a:pt x="2131" y="1087"/>
                  </a:lnTo>
                  <a:cubicBezTo>
                    <a:pt x="2131" y="363"/>
                    <a:pt x="1598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6" name="Picture 12" descr="LyX — Wikipédia">
            <a:extLst>
              <a:ext uri="{FF2B5EF4-FFF2-40B4-BE49-F238E27FC236}">
                <a16:creationId xmlns:a16="http://schemas.microsoft.com/office/drawing/2014/main" id="{3CFBB239-4E4A-0E6C-1005-BF07CF389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740" y="1964531"/>
            <a:ext cx="1800225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Google Shape;569;p30">
            <a:extLst>
              <a:ext uri="{FF2B5EF4-FFF2-40B4-BE49-F238E27FC236}">
                <a16:creationId xmlns:a16="http://schemas.microsoft.com/office/drawing/2014/main" id="{E5CADFFE-01A1-9345-DB04-F8E882263395}"/>
              </a:ext>
            </a:extLst>
          </p:cNvPr>
          <p:cNvSpPr txBox="1">
            <a:spLocks/>
          </p:cNvSpPr>
          <p:nvPr/>
        </p:nvSpPr>
        <p:spPr>
          <a:xfrm>
            <a:off x="2646002" y="3542216"/>
            <a:ext cx="1094179" cy="275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fr-FR" sz="900" dirty="0"/>
              <a:t>Anaconda</a:t>
            </a:r>
          </a:p>
        </p:txBody>
      </p:sp>
      <p:sp>
        <p:nvSpPr>
          <p:cNvPr id="27" name="Google Shape;566;p30">
            <a:extLst>
              <a:ext uri="{FF2B5EF4-FFF2-40B4-BE49-F238E27FC236}">
                <a16:creationId xmlns:a16="http://schemas.microsoft.com/office/drawing/2014/main" id="{66DE4116-917D-BDB8-274E-8B0F46353A82}"/>
              </a:ext>
            </a:extLst>
          </p:cNvPr>
          <p:cNvSpPr txBox="1">
            <a:spLocks/>
          </p:cNvSpPr>
          <p:nvPr/>
        </p:nvSpPr>
        <p:spPr>
          <a:xfrm>
            <a:off x="2510909" y="3729056"/>
            <a:ext cx="1394100" cy="41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fr-FR" dirty="0"/>
              <a:t>To </a:t>
            </a:r>
            <a:r>
              <a:rPr lang="fr-FR" dirty="0" err="1"/>
              <a:t>create</a:t>
            </a:r>
            <a:r>
              <a:rPr lang="fr-FR" dirty="0"/>
              <a:t> the </a:t>
            </a:r>
            <a:r>
              <a:rPr lang="fr-FR" dirty="0" err="1"/>
              <a:t>virtual</a:t>
            </a:r>
            <a:r>
              <a:rPr lang="fr-FR" dirty="0"/>
              <a:t> </a:t>
            </a:r>
            <a:r>
              <a:rPr lang="fr-FR" dirty="0" err="1"/>
              <a:t>environment</a:t>
            </a:r>
            <a:endParaRPr lang="fr-FR" dirty="0"/>
          </a:p>
        </p:txBody>
      </p:sp>
      <p:sp>
        <p:nvSpPr>
          <p:cNvPr id="28" name="Google Shape;566;p30">
            <a:extLst>
              <a:ext uri="{FF2B5EF4-FFF2-40B4-BE49-F238E27FC236}">
                <a16:creationId xmlns:a16="http://schemas.microsoft.com/office/drawing/2014/main" id="{C775641D-FB6F-EF8C-00C3-684796FD91D3}"/>
              </a:ext>
            </a:extLst>
          </p:cNvPr>
          <p:cNvSpPr txBox="1">
            <a:spLocks/>
          </p:cNvSpPr>
          <p:nvPr/>
        </p:nvSpPr>
        <p:spPr>
          <a:xfrm>
            <a:off x="4775520" y="3740283"/>
            <a:ext cx="1394100" cy="41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fr-FR" dirty="0"/>
              <a:t>To </a:t>
            </a:r>
            <a:r>
              <a:rPr lang="fr-FR" dirty="0" err="1"/>
              <a:t>write</a:t>
            </a:r>
            <a:r>
              <a:rPr lang="fr-FR" dirty="0"/>
              <a:t> and </a:t>
            </a:r>
            <a:r>
              <a:rPr lang="fr-FR" dirty="0" err="1"/>
              <a:t>execute</a:t>
            </a:r>
            <a:r>
              <a:rPr lang="fr-FR" dirty="0"/>
              <a:t> the code in python</a:t>
            </a:r>
          </a:p>
        </p:txBody>
      </p:sp>
      <p:sp>
        <p:nvSpPr>
          <p:cNvPr id="29" name="Google Shape;569;p30">
            <a:extLst>
              <a:ext uri="{FF2B5EF4-FFF2-40B4-BE49-F238E27FC236}">
                <a16:creationId xmlns:a16="http://schemas.microsoft.com/office/drawing/2014/main" id="{6ABE8B4B-A481-9B7D-6A8B-2DB9840939FE}"/>
              </a:ext>
            </a:extLst>
          </p:cNvPr>
          <p:cNvSpPr txBox="1">
            <a:spLocks/>
          </p:cNvSpPr>
          <p:nvPr/>
        </p:nvSpPr>
        <p:spPr>
          <a:xfrm>
            <a:off x="4926817" y="3591261"/>
            <a:ext cx="1094179" cy="275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fr-FR" sz="900" dirty="0"/>
              <a:t>Jupyter notebook</a:t>
            </a:r>
          </a:p>
        </p:txBody>
      </p:sp>
      <p:sp>
        <p:nvSpPr>
          <p:cNvPr id="30" name="Google Shape;569;p30">
            <a:extLst>
              <a:ext uri="{FF2B5EF4-FFF2-40B4-BE49-F238E27FC236}">
                <a16:creationId xmlns:a16="http://schemas.microsoft.com/office/drawing/2014/main" id="{B062F25C-3D0F-A012-784E-AFC739D40279}"/>
              </a:ext>
            </a:extLst>
          </p:cNvPr>
          <p:cNvSpPr txBox="1">
            <a:spLocks/>
          </p:cNvSpPr>
          <p:nvPr/>
        </p:nvSpPr>
        <p:spPr>
          <a:xfrm>
            <a:off x="7153430" y="3542215"/>
            <a:ext cx="1094179" cy="275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fr-FR" sz="900" dirty="0"/>
              <a:t>LyX </a:t>
            </a:r>
          </a:p>
        </p:txBody>
      </p:sp>
      <p:sp>
        <p:nvSpPr>
          <p:cNvPr id="31" name="Google Shape;566;p30">
            <a:extLst>
              <a:ext uri="{FF2B5EF4-FFF2-40B4-BE49-F238E27FC236}">
                <a16:creationId xmlns:a16="http://schemas.microsoft.com/office/drawing/2014/main" id="{BBAAA293-F583-D8EC-FB3E-B79F5F9460D0}"/>
              </a:ext>
            </a:extLst>
          </p:cNvPr>
          <p:cNvSpPr txBox="1">
            <a:spLocks/>
          </p:cNvSpPr>
          <p:nvPr/>
        </p:nvSpPr>
        <p:spPr>
          <a:xfrm>
            <a:off x="7023931" y="3661837"/>
            <a:ext cx="1394100" cy="41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fr-FR" dirty="0"/>
              <a:t>To </a:t>
            </a:r>
            <a:r>
              <a:rPr lang="fr-FR" dirty="0" err="1"/>
              <a:t>write</a:t>
            </a:r>
            <a:r>
              <a:rPr lang="fr-FR" dirty="0"/>
              <a:t> the report and the </a:t>
            </a:r>
            <a:r>
              <a:rPr lang="fr-FR" dirty="0" err="1"/>
              <a:t>proposal</a:t>
            </a:r>
            <a:endParaRPr lang="fr-FR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" grpId="0" build="p"/>
      <p:bldP spid="569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353703" y="337381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PROJECT STAGES</a:t>
            </a:r>
            <a:endParaRPr dirty="0"/>
          </a:p>
        </p:txBody>
      </p:sp>
      <p:sp>
        <p:nvSpPr>
          <p:cNvPr id="752" name="Google Shape;752;p36"/>
          <p:cNvSpPr/>
          <p:nvPr/>
        </p:nvSpPr>
        <p:spPr>
          <a:xfrm>
            <a:off x="4346435" y="4146005"/>
            <a:ext cx="214487" cy="192778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6"/>
          <p:cNvSpPr/>
          <p:nvPr/>
        </p:nvSpPr>
        <p:spPr>
          <a:xfrm>
            <a:off x="4402857" y="4191782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756" name="Google Shape;756;p36"/>
          <p:cNvSpPr/>
          <p:nvPr/>
        </p:nvSpPr>
        <p:spPr>
          <a:xfrm>
            <a:off x="3124390" y="2917872"/>
            <a:ext cx="1329484" cy="1205875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6"/>
          <p:cNvSpPr/>
          <p:nvPr/>
        </p:nvSpPr>
        <p:spPr>
          <a:xfrm>
            <a:off x="2931510" y="2335050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6"/>
          <p:cNvSpPr/>
          <p:nvPr/>
        </p:nvSpPr>
        <p:spPr>
          <a:xfrm>
            <a:off x="3797852" y="2496843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6"/>
          <p:cNvSpPr/>
          <p:nvPr/>
        </p:nvSpPr>
        <p:spPr>
          <a:xfrm>
            <a:off x="2689247" y="1962553"/>
            <a:ext cx="829637" cy="598596"/>
          </a:xfrm>
          <a:custGeom>
            <a:avLst/>
            <a:gdLst/>
            <a:ahLst/>
            <a:cxnLst/>
            <a:rect l="l" t="t" r="r" b="b"/>
            <a:pathLst>
              <a:path w="41848" h="30194" fill="none" extrusionOk="0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4453867" y="3595260"/>
            <a:ext cx="1633144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3631915" y="3774044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4412611" y="3774044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4441236" y="391754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4412611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4791332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6"/>
          <p:cNvSpPr/>
          <p:nvPr/>
        </p:nvSpPr>
        <p:spPr>
          <a:xfrm>
            <a:off x="3813811" y="3207003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6"/>
          <p:cNvSpPr/>
          <p:nvPr/>
        </p:nvSpPr>
        <p:spPr>
          <a:xfrm>
            <a:off x="3111523" y="2905421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6"/>
          <p:cNvSpPr/>
          <p:nvPr/>
        </p:nvSpPr>
        <p:spPr>
          <a:xfrm>
            <a:off x="3506441" y="1950519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6"/>
          <p:cNvSpPr/>
          <p:nvPr/>
        </p:nvSpPr>
        <p:spPr>
          <a:xfrm>
            <a:off x="2676816" y="231016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6"/>
          <p:cNvSpPr/>
          <p:nvPr/>
        </p:nvSpPr>
        <p:spPr>
          <a:xfrm>
            <a:off x="4819741" y="232261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6"/>
          <p:cNvSpPr/>
          <p:nvPr/>
        </p:nvSpPr>
        <p:spPr>
          <a:xfrm>
            <a:off x="5718021" y="2486475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6"/>
          <p:cNvSpPr/>
          <p:nvPr/>
        </p:nvSpPr>
        <p:spPr>
          <a:xfrm>
            <a:off x="6074147" y="359278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6"/>
          <p:cNvSpPr/>
          <p:nvPr/>
        </p:nvSpPr>
        <p:spPr>
          <a:xfrm>
            <a:off x="5523060" y="3902650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6"/>
          <p:cNvSpPr/>
          <p:nvPr/>
        </p:nvSpPr>
        <p:spPr>
          <a:xfrm>
            <a:off x="5533230" y="2186975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6"/>
          <p:cNvSpPr/>
          <p:nvPr/>
        </p:nvSpPr>
        <p:spPr>
          <a:xfrm>
            <a:off x="5533627" y="1961304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5758880" y="1961721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6"/>
          <p:cNvSpPr/>
          <p:nvPr/>
        </p:nvSpPr>
        <p:spPr>
          <a:xfrm>
            <a:off x="5758880" y="2187391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6"/>
          <p:cNvSpPr/>
          <p:nvPr/>
        </p:nvSpPr>
        <p:spPr>
          <a:xfrm>
            <a:off x="3533820" y="1402550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6"/>
          <p:cNvSpPr/>
          <p:nvPr/>
        </p:nvSpPr>
        <p:spPr>
          <a:xfrm>
            <a:off x="4065023" y="1536897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6"/>
          <p:cNvSpPr/>
          <p:nvPr/>
        </p:nvSpPr>
        <p:spPr>
          <a:xfrm>
            <a:off x="5188093" y="1744357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6"/>
          <p:cNvSpPr/>
          <p:nvPr/>
        </p:nvSpPr>
        <p:spPr>
          <a:xfrm>
            <a:off x="5168701" y="1888170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6"/>
          <p:cNvSpPr/>
          <p:nvPr/>
        </p:nvSpPr>
        <p:spPr>
          <a:xfrm>
            <a:off x="3388620" y="1625723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6"/>
          <p:cNvSpPr/>
          <p:nvPr/>
        </p:nvSpPr>
        <p:spPr>
          <a:xfrm>
            <a:off x="3397343" y="1648125"/>
            <a:ext cx="243094" cy="215775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3518871" y="1670111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6"/>
          <p:cNvSpPr/>
          <p:nvPr/>
        </p:nvSpPr>
        <p:spPr>
          <a:xfrm>
            <a:off x="4503232" y="1735237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6"/>
          <p:cNvSpPr/>
          <p:nvPr/>
        </p:nvSpPr>
        <p:spPr>
          <a:xfrm>
            <a:off x="4090908" y="3286641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6"/>
          <p:cNvSpPr/>
          <p:nvPr/>
        </p:nvSpPr>
        <p:spPr>
          <a:xfrm>
            <a:off x="3659095" y="2851081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6"/>
          <p:cNvSpPr/>
          <p:nvPr/>
        </p:nvSpPr>
        <p:spPr>
          <a:xfrm>
            <a:off x="5968770" y="3373753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6"/>
          <p:cNvSpPr/>
          <p:nvPr/>
        </p:nvSpPr>
        <p:spPr>
          <a:xfrm>
            <a:off x="5968770" y="3373753"/>
            <a:ext cx="229831" cy="122816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6"/>
          <p:cNvSpPr/>
          <p:nvPr/>
        </p:nvSpPr>
        <p:spPr>
          <a:xfrm>
            <a:off x="2564388" y="2131385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6"/>
          <p:cNvSpPr/>
          <p:nvPr/>
        </p:nvSpPr>
        <p:spPr>
          <a:xfrm>
            <a:off x="2564388" y="2106504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6"/>
          <p:cNvSpPr/>
          <p:nvPr/>
        </p:nvSpPr>
        <p:spPr>
          <a:xfrm>
            <a:off x="5990143" y="2710870"/>
            <a:ext cx="192897" cy="218313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6"/>
          <p:cNvSpPr/>
          <p:nvPr/>
        </p:nvSpPr>
        <p:spPr>
          <a:xfrm>
            <a:off x="4602378" y="2749456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6"/>
          <p:cNvSpPr/>
          <p:nvPr/>
        </p:nvSpPr>
        <p:spPr>
          <a:xfrm>
            <a:off x="4580344" y="2862700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6"/>
          <p:cNvSpPr/>
          <p:nvPr/>
        </p:nvSpPr>
        <p:spPr>
          <a:xfrm>
            <a:off x="4527716" y="2249186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6"/>
          <p:cNvSpPr/>
          <p:nvPr/>
        </p:nvSpPr>
        <p:spPr>
          <a:xfrm>
            <a:off x="4529778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6"/>
          <p:cNvSpPr/>
          <p:nvPr/>
        </p:nvSpPr>
        <p:spPr>
          <a:xfrm>
            <a:off x="4531443" y="2208545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6"/>
          <p:cNvSpPr/>
          <p:nvPr/>
        </p:nvSpPr>
        <p:spPr>
          <a:xfrm>
            <a:off x="4515266" y="2310010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6"/>
          <p:cNvSpPr/>
          <p:nvPr/>
        </p:nvSpPr>
        <p:spPr>
          <a:xfrm>
            <a:off x="4520658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6"/>
          <p:cNvSpPr/>
          <p:nvPr/>
        </p:nvSpPr>
        <p:spPr>
          <a:xfrm>
            <a:off x="4524802" y="2269527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6"/>
          <p:cNvSpPr/>
          <p:nvPr/>
        </p:nvSpPr>
        <p:spPr>
          <a:xfrm>
            <a:off x="4494529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6"/>
          <p:cNvSpPr/>
          <p:nvPr/>
        </p:nvSpPr>
        <p:spPr>
          <a:xfrm>
            <a:off x="4502399" y="2348749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6"/>
          <p:cNvSpPr/>
          <p:nvPr/>
        </p:nvSpPr>
        <p:spPr>
          <a:xfrm>
            <a:off x="4509041" y="2328428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6"/>
          <p:cNvSpPr/>
          <p:nvPr/>
        </p:nvSpPr>
        <p:spPr>
          <a:xfrm>
            <a:off x="4465485" y="2422162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6"/>
          <p:cNvSpPr/>
          <p:nvPr/>
        </p:nvSpPr>
        <p:spPr>
          <a:xfrm>
            <a:off x="4476686" y="2405112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6"/>
          <p:cNvSpPr/>
          <p:nvPr/>
        </p:nvSpPr>
        <p:spPr>
          <a:xfrm>
            <a:off x="4485806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6"/>
          <p:cNvSpPr/>
          <p:nvPr/>
        </p:nvSpPr>
        <p:spPr>
          <a:xfrm>
            <a:off x="4429819" y="2473192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6"/>
          <p:cNvSpPr/>
          <p:nvPr/>
        </p:nvSpPr>
        <p:spPr>
          <a:xfrm>
            <a:off x="4442250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6"/>
          <p:cNvSpPr/>
          <p:nvPr/>
        </p:nvSpPr>
        <p:spPr>
          <a:xfrm>
            <a:off x="4454700" y="2440381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6"/>
          <p:cNvSpPr/>
          <p:nvPr/>
        </p:nvSpPr>
        <p:spPr>
          <a:xfrm>
            <a:off x="4386680" y="2517580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6"/>
          <p:cNvSpPr/>
          <p:nvPr/>
        </p:nvSpPr>
        <p:spPr>
          <a:xfrm>
            <a:off x="4402024" y="2504258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6"/>
          <p:cNvSpPr/>
          <p:nvPr/>
        </p:nvSpPr>
        <p:spPr>
          <a:xfrm>
            <a:off x="4415704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6"/>
          <p:cNvSpPr/>
          <p:nvPr/>
        </p:nvSpPr>
        <p:spPr>
          <a:xfrm>
            <a:off x="4338148" y="2556577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6"/>
          <p:cNvSpPr/>
          <p:nvPr/>
        </p:nvSpPr>
        <p:spPr>
          <a:xfrm>
            <a:off x="4354741" y="2543710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6"/>
          <p:cNvSpPr/>
          <p:nvPr/>
        </p:nvSpPr>
        <p:spPr>
          <a:xfrm>
            <a:off x="4370919" y="2531676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6"/>
          <p:cNvSpPr/>
          <p:nvPr/>
        </p:nvSpPr>
        <p:spPr>
          <a:xfrm>
            <a:off x="4284620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6"/>
          <p:cNvSpPr/>
          <p:nvPr/>
        </p:nvSpPr>
        <p:spPr>
          <a:xfrm>
            <a:off x="4302879" y="257773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6"/>
          <p:cNvSpPr/>
          <p:nvPr/>
        </p:nvSpPr>
        <p:spPr>
          <a:xfrm>
            <a:off x="4321138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6"/>
          <p:cNvSpPr/>
          <p:nvPr/>
        </p:nvSpPr>
        <p:spPr>
          <a:xfrm>
            <a:off x="4227801" y="2610918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6"/>
          <p:cNvSpPr/>
          <p:nvPr/>
        </p:nvSpPr>
        <p:spPr>
          <a:xfrm>
            <a:off x="4246872" y="2604613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6"/>
          <p:cNvSpPr/>
          <p:nvPr/>
        </p:nvSpPr>
        <p:spPr>
          <a:xfrm>
            <a:off x="4265964" y="2596386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6"/>
          <p:cNvSpPr/>
          <p:nvPr/>
        </p:nvSpPr>
        <p:spPr>
          <a:xfrm>
            <a:off x="4167651" y="2626679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6"/>
          <p:cNvSpPr/>
          <p:nvPr/>
        </p:nvSpPr>
        <p:spPr>
          <a:xfrm>
            <a:off x="4187555" y="2621703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6"/>
          <p:cNvSpPr/>
          <p:nvPr/>
        </p:nvSpPr>
        <p:spPr>
          <a:xfrm>
            <a:off x="4207896" y="2617143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6"/>
          <p:cNvSpPr/>
          <p:nvPr/>
        </p:nvSpPr>
        <p:spPr>
          <a:xfrm>
            <a:off x="4106252" y="2633320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6"/>
          <p:cNvSpPr/>
          <p:nvPr/>
        </p:nvSpPr>
        <p:spPr>
          <a:xfrm>
            <a:off x="4126989" y="2631655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6"/>
          <p:cNvSpPr/>
          <p:nvPr/>
        </p:nvSpPr>
        <p:spPr>
          <a:xfrm>
            <a:off x="4147330" y="2629573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6"/>
          <p:cNvSpPr/>
          <p:nvPr/>
        </p:nvSpPr>
        <p:spPr>
          <a:xfrm>
            <a:off x="4044457" y="2629573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6"/>
          <p:cNvSpPr/>
          <p:nvPr/>
        </p:nvSpPr>
        <p:spPr>
          <a:xfrm>
            <a:off x="4064778" y="2631655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6"/>
          <p:cNvSpPr/>
          <p:nvPr/>
        </p:nvSpPr>
        <p:spPr>
          <a:xfrm>
            <a:off x="4085515" y="2632904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6"/>
          <p:cNvSpPr/>
          <p:nvPr/>
        </p:nvSpPr>
        <p:spPr>
          <a:xfrm>
            <a:off x="3983059" y="2617143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6"/>
          <p:cNvSpPr/>
          <p:nvPr/>
        </p:nvSpPr>
        <p:spPr>
          <a:xfrm>
            <a:off x="4003379" y="2622535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6"/>
          <p:cNvSpPr/>
          <p:nvPr/>
        </p:nvSpPr>
        <p:spPr>
          <a:xfrm>
            <a:off x="4023720" y="2626679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6"/>
          <p:cNvSpPr/>
          <p:nvPr/>
        </p:nvSpPr>
        <p:spPr>
          <a:xfrm>
            <a:off x="3924574" y="2595969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6"/>
          <p:cNvSpPr/>
          <p:nvPr/>
        </p:nvSpPr>
        <p:spPr>
          <a:xfrm>
            <a:off x="3944062" y="2604276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6"/>
          <p:cNvSpPr/>
          <p:nvPr/>
        </p:nvSpPr>
        <p:spPr>
          <a:xfrm>
            <a:off x="3963570" y="2610918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6"/>
          <p:cNvSpPr/>
          <p:nvPr/>
        </p:nvSpPr>
        <p:spPr>
          <a:xfrm>
            <a:off x="3869817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6"/>
          <p:cNvSpPr/>
          <p:nvPr/>
        </p:nvSpPr>
        <p:spPr>
          <a:xfrm>
            <a:off x="3887660" y="2578563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6"/>
          <p:cNvSpPr/>
          <p:nvPr/>
        </p:nvSpPr>
        <p:spPr>
          <a:xfrm>
            <a:off x="3905899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6"/>
          <p:cNvSpPr/>
          <p:nvPr/>
        </p:nvSpPr>
        <p:spPr>
          <a:xfrm>
            <a:off x="3819620" y="2531260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6"/>
          <p:cNvSpPr/>
          <p:nvPr/>
        </p:nvSpPr>
        <p:spPr>
          <a:xfrm>
            <a:off x="3835797" y="2544126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6"/>
          <p:cNvSpPr/>
          <p:nvPr/>
        </p:nvSpPr>
        <p:spPr>
          <a:xfrm>
            <a:off x="3851974" y="255616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6"/>
          <p:cNvSpPr/>
          <p:nvPr/>
        </p:nvSpPr>
        <p:spPr>
          <a:xfrm>
            <a:off x="3774815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6"/>
          <p:cNvSpPr/>
          <p:nvPr/>
        </p:nvSpPr>
        <p:spPr>
          <a:xfrm>
            <a:off x="3788930" y="2503881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6"/>
          <p:cNvSpPr/>
          <p:nvPr/>
        </p:nvSpPr>
        <p:spPr>
          <a:xfrm>
            <a:off x="3803859" y="2517580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6"/>
          <p:cNvSpPr/>
          <p:nvPr/>
        </p:nvSpPr>
        <p:spPr>
          <a:xfrm>
            <a:off x="3737068" y="2440004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6"/>
          <p:cNvSpPr/>
          <p:nvPr/>
        </p:nvSpPr>
        <p:spPr>
          <a:xfrm>
            <a:off x="3749101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6"/>
          <p:cNvSpPr/>
          <p:nvPr/>
        </p:nvSpPr>
        <p:spPr>
          <a:xfrm>
            <a:off x="3761968" y="2472775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6"/>
          <p:cNvSpPr/>
          <p:nvPr/>
        </p:nvSpPr>
        <p:spPr>
          <a:xfrm>
            <a:off x="3706378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6"/>
          <p:cNvSpPr/>
          <p:nvPr/>
        </p:nvSpPr>
        <p:spPr>
          <a:xfrm>
            <a:off x="3715914" y="2404755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6"/>
          <p:cNvSpPr/>
          <p:nvPr/>
        </p:nvSpPr>
        <p:spPr>
          <a:xfrm>
            <a:off x="3726283" y="2422994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6"/>
          <p:cNvSpPr/>
          <p:nvPr/>
        </p:nvSpPr>
        <p:spPr>
          <a:xfrm>
            <a:off x="3684392" y="2329657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6"/>
          <p:cNvSpPr/>
          <p:nvPr/>
        </p:nvSpPr>
        <p:spPr>
          <a:xfrm>
            <a:off x="3690617" y="2348749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6"/>
          <p:cNvSpPr/>
          <p:nvPr/>
        </p:nvSpPr>
        <p:spPr>
          <a:xfrm>
            <a:off x="3698488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6"/>
          <p:cNvSpPr/>
          <p:nvPr/>
        </p:nvSpPr>
        <p:spPr>
          <a:xfrm>
            <a:off x="3670296" y="2269527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6"/>
          <p:cNvSpPr/>
          <p:nvPr/>
        </p:nvSpPr>
        <p:spPr>
          <a:xfrm>
            <a:off x="3674440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6"/>
          <p:cNvSpPr/>
          <p:nvPr/>
        </p:nvSpPr>
        <p:spPr>
          <a:xfrm>
            <a:off x="3678583" y="2309753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6"/>
          <p:cNvSpPr/>
          <p:nvPr/>
        </p:nvSpPr>
        <p:spPr>
          <a:xfrm>
            <a:off x="3665717" y="2208128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6"/>
          <p:cNvSpPr/>
          <p:nvPr/>
        </p:nvSpPr>
        <p:spPr>
          <a:xfrm>
            <a:off x="3666133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6"/>
          <p:cNvSpPr/>
          <p:nvPr/>
        </p:nvSpPr>
        <p:spPr>
          <a:xfrm>
            <a:off x="3667798" y="2249186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6"/>
          <p:cNvSpPr/>
          <p:nvPr/>
        </p:nvSpPr>
        <p:spPr>
          <a:xfrm>
            <a:off x="3667798" y="1770070"/>
            <a:ext cx="867800" cy="433930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6"/>
          <p:cNvSpPr/>
          <p:nvPr/>
        </p:nvSpPr>
        <p:spPr>
          <a:xfrm>
            <a:off x="3647894" y="2192784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6"/>
          <p:cNvSpPr/>
          <p:nvPr/>
        </p:nvSpPr>
        <p:spPr>
          <a:xfrm>
            <a:off x="4085099" y="2614645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6"/>
          <p:cNvSpPr/>
          <p:nvPr/>
        </p:nvSpPr>
        <p:spPr>
          <a:xfrm>
            <a:off x="4512371" y="2192784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6"/>
          <p:cNvSpPr/>
          <p:nvPr/>
        </p:nvSpPr>
        <p:spPr>
          <a:xfrm>
            <a:off x="3741231" y="1848895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6"/>
          <p:cNvSpPr/>
          <p:nvPr/>
        </p:nvSpPr>
        <p:spPr>
          <a:xfrm>
            <a:off x="4693638" y="2067648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6"/>
          <p:cNvSpPr/>
          <p:nvPr/>
        </p:nvSpPr>
        <p:spPr>
          <a:xfrm>
            <a:off x="4706901" y="2079801"/>
            <a:ext cx="155170" cy="140123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6"/>
          <p:cNvSpPr/>
          <p:nvPr/>
        </p:nvSpPr>
        <p:spPr>
          <a:xfrm>
            <a:off x="2986268" y="2696781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6"/>
          <p:cNvSpPr/>
          <p:nvPr/>
        </p:nvSpPr>
        <p:spPr>
          <a:xfrm>
            <a:off x="3010732" y="2720412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6"/>
          <p:cNvSpPr/>
          <p:nvPr/>
        </p:nvSpPr>
        <p:spPr>
          <a:xfrm>
            <a:off x="3010732" y="2769361"/>
            <a:ext cx="85049" cy="80093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6"/>
          <p:cNvSpPr/>
          <p:nvPr/>
        </p:nvSpPr>
        <p:spPr>
          <a:xfrm>
            <a:off x="3116519" y="2724992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6"/>
          <p:cNvSpPr/>
          <p:nvPr/>
        </p:nvSpPr>
        <p:spPr>
          <a:xfrm>
            <a:off x="3116519" y="274239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6"/>
          <p:cNvSpPr/>
          <p:nvPr/>
        </p:nvSpPr>
        <p:spPr>
          <a:xfrm>
            <a:off x="3116519" y="275940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6"/>
          <p:cNvSpPr/>
          <p:nvPr/>
        </p:nvSpPr>
        <p:spPr>
          <a:xfrm>
            <a:off x="3116519" y="277641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6"/>
          <p:cNvSpPr/>
          <p:nvPr/>
        </p:nvSpPr>
        <p:spPr>
          <a:xfrm>
            <a:off x="3116519" y="279342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6"/>
          <p:cNvSpPr/>
          <p:nvPr/>
        </p:nvSpPr>
        <p:spPr>
          <a:xfrm>
            <a:off x="3116519" y="281043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6"/>
          <p:cNvSpPr/>
          <p:nvPr/>
        </p:nvSpPr>
        <p:spPr>
          <a:xfrm>
            <a:off x="3116519" y="282786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6"/>
          <p:cNvSpPr/>
          <p:nvPr/>
        </p:nvSpPr>
        <p:spPr>
          <a:xfrm>
            <a:off x="3116519" y="284487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6"/>
          <p:cNvSpPr/>
          <p:nvPr/>
        </p:nvSpPr>
        <p:spPr>
          <a:xfrm>
            <a:off x="3126888" y="262376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6"/>
          <p:cNvSpPr/>
          <p:nvPr/>
        </p:nvSpPr>
        <p:spPr>
          <a:xfrm>
            <a:off x="3126888" y="263579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6"/>
          <p:cNvSpPr/>
          <p:nvPr/>
        </p:nvSpPr>
        <p:spPr>
          <a:xfrm>
            <a:off x="3126888" y="264741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6"/>
          <p:cNvSpPr/>
          <p:nvPr/>
        </p:nvSpPr>
        <p:spPr>
          <a:xfrm>
            <a:off x="3126888" y="258934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6"/>
          <p:cNvSpPr/>
          <p:nvPr/>
        </p:nvSpPr>
        <p:spPr>
          <a:xfrm>
            <a:off x="3126888" y="260054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6"/>
          <p:cNvSpPr/>
          <p:nvPr/>
        </p:nvSpPr>
        <p:spPr>
          <a:xfrm>
            <a:off x="3126888" y="261214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6"/>
          <p:cNvSpPr/>
          <p:nvPr/>
        </p:nvSpPr>
        <p:spPr>
          <a:xfrm>
            <a:off x="3126888" y="255407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6"/>
          <p:cNvSpPr/>
          <p:nvPr/>
        </p:nvSpPr>
        <p:spPr>
          <a:xfrm>
            <a:off x="3126888" y="256528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6"/>
          <p:cNvSpPr/>
          <p:nvPr/>
        </p:nvSpPr>
        <p:spPr>
          <a:xfrm>
            <a:off x="3126888" y="257731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6"/>
          <p:cNvSpPr/>
          <p:nvPr/>
        </p:nvSpPr>
        <p:spPr>
          <a:xfrm>
            <a:off x="3126888" y="251882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6"/>
          <p:cNvSpPr/>
          <p:nvPr/>
        </p:nvSpPr>
        <p:spPr>
          <a:xfrm>
            <a:off x="3126888" y="253042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6"/>
          <p:cNvSpPr/>
          <p:nvPr/>
        </p:nvSpPr>
        <p:spPr>
          <a:xfrm>
            <a:off x="3126888" y="25420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6"/>
          <p:cNvSpPr/>
          <p:nvPr/>
        </p:nvSpPr>
        <p:spPr>
          <a:xfrm>
            <a:off x="3126888" y="248356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6"/>
          <p:cNvSpPr/>
          <p:nvPr/>
        </p:nvSpPr>
        <p:spPr>
          <a:xfrm>
            <a:off x="3126888" y="249559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6"/>
          <p:cNvSpPr/>
          <p:nvPr/>
        </p:nvSpPr>
        <p:spPr>
          <a:xfrm>
            <a:off x="3126888" y="250679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3126888" y="24487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6"/>
          <p:cNvSpPr/>
          <p:nvPr/>
        </p:nvSpPr>
        <p:spPr>
          <a:xfrm>
            <a:off x="3126888" y="246032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6"/>
          <p:cNvSpPr/>
          <p:nvPr/>
        </p:nvSpPr>
        <p:spPr>
          <a:xfrm>
            <a:off x="3126888" y="2471943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6"/>
          <p:cNvSpPr/>
          <p:nvPr/>
        </p:nvSpPr>
        <p:spPr>
          <a:xfrm>
            <a:off x="3125639" y="2413458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6"/>
          <p:cNvSpPr/>
          <p:nvPr/>
        </p:nvSpPr>
        <p:spPr>
          <a:xfrm>
            <a:off x="3126888" y="2425492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6"/>
          <p:cNvSpPr/>
          <p:nvPr/>
        </p:nvSpPr>
        <p:spPr>
          <a:xfrm>
            <a:off x="3126888" y="2436694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6"/>
          <p:cNvSpPr/>
          <p:nvPr/>
        </p:nvSpPr>
        <p:spPr>
          <a:xfrm>
            <a:off x="3122724" y="2378209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6"/>
          <p:cNvSpPr/>
          <p:nvPr/>
        </p:nvSpPr>
        <p:spPr>
          <a:xfrm>
            <a:off x="3124390" y="2390223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6"/>
          <p:cNvSpPr/>
          <p:nvPr/>
        </p:nvSpPr>
        <p:spPr>
          <a:xfrm>
            <a:off x="3125222" y="240142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6"/>
          <p:cNvSpPr/>
          <p:nvPr/>
        </p:nvSpPr>
        <p:spPr>
          <a:xfrm>
            <a:off x="3114437" y="2344189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6"/>
          <p:cNvSpPr/>
          <p:nvPr/>
        </p:nvSpPr>
        <p:spPr>
          <a:xfrm>
            <a:off x="3117332" y="2355390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6"/>
          <p:cNvSpPr/>
          <p:nvPr/>
        </p:nvSpPr>
        <p:spPr>
          <a:xfrm>
            <a:off x="3120663" y="2367008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6"/>
          <p:cNvSpPr/>
          <p:nvPr/>
        </p:nvSpPr>
        <p:spPr>
          <a:xfrm>
            <a:off x="3102404" y="2311002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6"/>
          <p:cNvSpPr/>
          <p:nvPr/>
        </p:nvSpPr>
        <p:spPr>
          <a:xfrm>
            <a:off x="3106547" y="2321786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3110710" y="2332571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3085810" y="2279896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6"/>
          <p:cNvSpPr/>
          <p:nvPr/>
        </p:nvSpPr>
        <p:spPr>
          <a:xfrm>
            <a:off x="3091619" y="2290264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6"/>
          <p:cNvSpPr/>
          <p:nvPr/>
        </p:nvSpPr>
        <p:spPr>
          <a:xfrm>
            <a:off x="3097427" y="2299800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6"/>
          <p:cNvSpPr/>
          <p:nvPr/>
        </p:nvSpPr>
        <p:spPr>
          <a:xfrm>
            <a:off x="3065489" y="2250852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6"/>
          <p:cNvSpPr/>
          <p:nvPr/>
        </p:nvSpPr>
        <p:spPr>
          <a:xfrm>
            <a:off x="3072963" y="2259971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6"/>
          <p:cNvSpPr/>
          <p:nvPr/>
        </p:nvSpPr>
        <p:spPr>
          <a:xfrm>
            <a:off x="3079585" y="2269527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6"/>
          <p:cNvSpPr/>
          <p:nvPr/>
        </p:nvSpPr>
        <p:spPr>
          <a:xfrm>
            <a:off x="3042254" y="2224306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6"/>
          <p:cNvSpPr/>
          <p:nvPr/>
        </p:nvSpPr>
        <p:spPr>
          <a:xfrm>
            <a:off x="3050561" y="2233009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6"/>
          <p:cNvSpPr/>
          <p:nvPr/>
        </p:nvSpPr>
        <p:spPr>
          <a:xfrm>
            <a:off x="3058431" y="2241316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6"/>
          <p:cNvSpPr/>
          <p:nvPr/>
        </p:nvSpPr>
        <p:spPr>
          <a:xfrm>
            <a:off x="3015708" y="2201487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6"/>
          <p:cNvSpPr/>
          <p:nvPr/>
        </p:nvSpPr>
        <p:spPr>
          <a:xfrm>
            <a:off x="3024828" y="2208545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6"/>
          <p:cNvSpPr/>
          <p:nvPr/>
        </p:nvSpPr>
        <p:spPr>
          <a:xfrm>
            <a:off x="3033551" y="2216415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6"/>
          <p:cNvSpPr/>
          <p:nvPr/>
        </p:nvSpPr>
        <p:spPr>
          <a:xfrm>
            <a:off x="2986664" y="2182415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6"/>
          <p:cNvSpPr/>
          <p:nvPr/>
        </p:nvSpPr>
        <p:spPr>
          <a:xfrm>
            <a:off x="2996636" y="2188620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6"/>
          <p:cNvSpPr/>
          <p:nvPr/>
        </p:nvSpPr>
        <p:spPr>
          <a:xfrm>
            <a:off x="3006588" y="2194846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6"/>
          <p:cNvSpPr/>
          <p:nvPr/>
        </p:nvSpPr>
        <p:spPr>
          <a:xfrm>
            <a:off x="2955142" y="2166634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6"/>
          <p:cNvSpPr/>
          <p:nvPr/>
        </p:nvSpPr>
        <p:spPr>
          <a:xfrm>
            <a:off x="2965927" y="2171214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6"/>
          <p:cNvSpPr/>
          <p:nvPr/>
        </p:nvSpPr>
        <p:spPr>
          <a:xfrm>
            <a:off x="2976296" y="2176606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6"/>
          <p:cNvSpPr/>
          <p:nvPr/>
        </p:nvSpPr>
        <p:spPr>
          <a:xfrm>
            <a:off x="2921955" y="2155453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6"/>
          <p:cNvSpPr/>
          <p:nvPr/>
        </p:nvSpPr>
        <p:spPr>
          <a:xfrm>
            <a:off x="2933572" y="2158347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6"/>
          <p:cNvSpPr/>
          <p:nvPr/>
        </p:nvSpPr>
        <p:spPr>
          <a:xfrm>
            <a:off x="2944357" y="2162491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6"/>
          <p:cNvSpPr/>
          <p:nvPr/>
        </p:nvSpPr>
        <p:spPr>
          <a:xfrm>
            <a:off x="2887954" y="2148395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6"/>
          <p:cNvSpPr/>
          <p:nvPr/>
        </p:nvSpPr>
        <p:spPr>
          <a:xfrm>
            <a:off x="2899572" y="2150060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6"/>
          <p:cNvSpPr/>
          <p:nvPr/>
        </p:nvSpPr>
        <p:spPr>
          <a:xfrm>
            <a:off x="2910753" y="2152538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6"/>
          <p:cNvSpPr/>
          <p:nvPr/>
        </p:nvSpPr>
        <p:spPr>
          <a:xfrm>
            <a:off x="2853102" y="2145897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6"/>
          <p:cNvSpPr/>
          <p:nvPr/>
        </p:nvSpPr>
        <p:spPr>
          <a:xfrm>
            <a:off x="2865136" y="2146313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6"/>
          <p:cNvSpPr/>
          <p:nvPr/>
        </p:nvSpPr>
        <p:spPr>
          <a:xfrm>
            <a:off x="2875921" y="2147562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6"/>
          <p:cNvSpPr/>
          <p:nvPr/>
        </p:nvSpPr>
        <p:spPr>
          <a:xfrm>
            <a:off x="5746723" y="2232937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6"/>
          <p:cNvSpPr/>
          <p:nvPr/>
        </p:nvSpPr>
        <p:spPr>
          <a:xfrm>
            <a:off x="5667153" y="2117252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6"/>
          <p:cNvSpPr/>
          <p:nvPr/>
        </p:nvSpPr>
        <p:spPr>
          <a:xfrm>
            <a:off x="6084509" y="300000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6"/>
          <p:cNvSpPr/>
          <p:nvPr/>
        </p:nvSpPr>
        <p:spPr>
          <a:xfrm>
            <a:off x="6084509" y="298755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6"/>
          <p:cNvSpPr/>
          <p:nvPr/>
        </p:nvSpPr>
        <p:spPr>
          <a:xfrm>
            <a:off x="6084509" y="29751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6"/>
          <p:cNvSpPr/>
          <p:nvPr/>
        </p:nvSpPr>
        <p:spPr>
          <a:xfrm>
            <a:off x="6084509" y="303733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6"/>
          <p:cNvSpPr/>
          <p:nvPr/>
        </p:nvSpPr>
        <p:spPr>
          <a:xfrm>
            <a:off x="6084509" y="302488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6"/>
          <p:cNvSpPr/>
          <p:nvPr/>
        </p:nvSpPr>
        <p:spPr>
          <a:xfrm>
            <a:off x="6084509" y="301245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6"/>
          <p:cNvSpPr/>
          <p:nvPr/>
        </p:nvSpPr>
        <p:spPr>
          <a:xfrm>
            <a:off x="6084509" y="30750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6"/>
          <p:cNvSpPr/>
          <p:nvPr/>
        </p:nvSpPr>
        <p:spPr>
          <a:xfrm>
            <a:off x="6084509" y="30626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6"/>
          <p:cNvSpPr/>
          <p:nvPr/>
        </p:nvSpPr>
        <p:spPr>
          <a:xfrm>
            <a:off x="6084509" y="305020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6"/>
          <p:cNvSpPr/>
          <p:nvPr/>
        </p:nvSpPr>
        <p:spPr>
          <a:xfrm>
            <a:off x="6084509" y="311241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6"/>
          <p:cNvSpPr/>
          <p:nvPr/>
        </p:nvSpPr>
        <p:spPr>
          <a:xfrm>
            <a:off x="6084509" y="3099986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6"/>
          <p:cNvSpPr/>
          <p:nvPr/>
        </p:nvSpPr>
        <p:spPr>
          <a:xfrm>
            <a:off x="6084509" y="30875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6"/>
          <p:cNvSpPr/>
          <p:nvPr/>
        </p:nvSpPr>
        <p:spPr>
          <a:xfrm>
            <a:off x="6084509" y="31497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6"/>
          <p:cNvSpPr/>
          <p:nvPr/>
        </p:nvSpPr>
        <p:spPr>
          <a:xfrm>
            <a:off x="6084509" y="313731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6"/>
          <p:cNvSpPr/>
          <p:nvPr/>
        </p:nvSpPr>
        <p:spPr>
          <a:xfrm>
            <a:off x="6084509" y="312486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6"/>
          <p:cNvSpPr/>
          <p:nvPr/>
        </p:nvSpPr>
        <p:spPr>
          <a:xfrm>
            <a:off x="6084509" y="318709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6"/>
          <p:cNvSpPr/>
          <p:nvPr/>
        </p:nvSpPr>
        <p:spPr>
          <a:xfrm>
            <a:off x="6084509" y="31746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6"/>
          <p:cNvSpPr/>
          <p:nvPr/>
        </p:nvSpPr>
        <p:spPr>
          <a:xfrm>
            <a:off x="6084509" y="316219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6"/>
          <p:cNvSpPr/>
          <p:nvPr/>
        </p:nvSpPr>
        <p:spPr>
          <a:xfrm>
            <a:off x="6084509" y="3224846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6"/>
          <p:cNvSpPr/>
          <p:nvPr/>
        </p:nvSpPr>
        <p:spPr>
          <a:xfrm>
            <a:off x="6084509" y="321239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6"/>
          <p:cNvSpPr/>
          <p:nvPr/>
        </p:nvSpPr>
        <p:spPr>
          <a:xfrm>
            <a:off x="6084509" y="31999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6"/>
          <p:cNvSpPr/>
          <p:nvPr/>
        </p:nvSpPr>
        <p:spPr>
          <a:xfrm>
            <a:off x="6084509" y="326217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6"/>
          <p:cNvSpPr/>
          <p:nvPr/>
        </p:nvSpPr>
        <p:spPr>
          <a:xfrm>
            <a:off x="6084509" y="324972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6"/>
          <p:cNvSpPr/>
          <p:nvPr/>
        </p:nvSpPr>
        <p:spPr>
          <a:xfrm>
            <a:off x="6084509" y="3237276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6"/>
          <p:cNvSpPr/>
          <p:nvPr/>
        </p:nvSpPr>
        <p:spPr>
          <a:xfrm>
            <a:off x="6084509" y="329950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6"/>
          <p:cNvSpPr/>
          <p:nvPr/>
        </p:nvSpPr>
        <p:spPr>
          <a:xfrm>
            <a:off x="6084509" y="328705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6"/>
          <p:cNvSpPr/>
          <p:nvPr/>
        </p:nvSpPr>
        <p:spPr>
          <a:xfrm>
            <a:off x="6084509" y="327460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6"/>
          <p:cNvSpPr/>
          <p:nvPr/>
        </p:nvSpPr>
        <p:spPr>
          <a:xfrm>
            <a:off x="5104312" y="3467506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6"/>
          <p:cNvSpPr/>
          <p:nvPr/>
        </p:nvSpPr>
        <p:spPr>
          <a:xfrm>
            <a:off x="4929672" y="2717518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6"/>
          <p:cNvSpPr/>
          <p:nvPr/>
        </p:nvSpPr>
        <p:spPr>
          <a:xfrm>
            <a:off x="4960778" y="2748624"/>
            <a:ext cx="404450" cy="624309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6"/>
          <p:cNvSpPr/>
          <p:nvPr/>
        </p:nvSpPr>
        <p:spPr>
          <a:xfrm>
            <a:off x="5018429" y="2924386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6"/>
          <p:cNvSpPr/>
          <p:nvPr/>
        </p:nvSpPr>
        <p:spPr>
          <a:xfrm>
            <a:off x="5018429" y="2873067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6"/>
          <p:cNvSpPr/>
          <p:nvPr/>
        </p:nvSpPr>
        <p:spPr>
          <a:xfrm>
            <a:off x="5018429" y="297333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6"/>
          <p:cNvSpPr/>
          <p:nvPr/>
        </p:nvSpPr>
        <p:spPr>
          <a:xfrm>
            <a:off x="5018429" y="307441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6"/>
          <p:cNvSpPr/>
          <p:nvPr/>
        </p:nvSpPr>
        <p:spPr>
          <a:xfrm>
            <a:off x="5018429" y="3126948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6"/>
          <p:cNvSpPr/>
          <p:nvPr/>
        </p:nvSpPr>
        <p:spPr>
          <a:xfrm>
            <a:off x="5018429" y="3176372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6"/>
          <p:cNvSpPr/>
          <p:nvPr/>
        </p:nvSpPr>
        <p:spPr>
          <a:xfrm>
            <a:off x="5519115" y="3734651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6"/>
          <p:cNvSpPr/>
          <p:nvPr/>
        </p:nvSpPr>
        <p:spPr>
          <a:xfrm>
            <a:off x="5535708" y="3815538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6"/>
          <p:cNvSpPr/>
          <p:nvPr/>
        </p:nvSpPr>
        <p:spPr>
          <a:xfrm>
            <a:off x="5499210" y="3718890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6"/>
          <p:cNvSpPr/>
          <p:nvPr/>
        </p:nvSpPr>
        <p:spPr>
          <a:xfrm>
            <a:off x="5559776" y="3694406"/>
            <a:ext cx="8307" cy="31125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6"/>
          <p:cNvSpPr/>
          <p:nvPr/>
        </p:nvSpPr>
        <p:spPr>
          <a:xfrm>
            <a:off x="5603748" y="3718890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6"/>
          <p:cNvSpPr/>
          <p:nvPr/>
        </p:nvSpPr>
        <p:spPr>
          <a:xfrm>
            <a:off x="4298319" y="4289322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6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6"/>
          <p:cNvSpPr/>
          <p:nvPr/>
        </p:nvSpPr>
        <p:spPr>
          <a:xfrm>
            <a:off x="4461341" y="4823949"/>
            <a:ext cx="397828" cy="385378"/>
          </a:xfrm>
          <a:custGeom>
            <a:avLst/>
            <a:gdLst/>
            <a:ahLst/>
            <a:cxnLst/>
            <a:rect l="l" t="t" r="r" b="b"/>
            <a:pathLst>
              <a:path w="20067" h="19439" extrusionOk="0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6"/>
          <p:cNvSpPr/>
          <p:nvPr/>
        </p:nvSpPr>
        <p:spPr>
          <a:xfrm>
            <a:off x="4482078" y="4900692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6"/>
          <p:cNvSpPr/>
          <p:nvPr/>
        </p:nvSpPr>
        <p:spPr>
          <a:xfrm>
            <a:off x="4491198" y="4953784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6"/>
          <p:cNvSpPr/>
          <p:nvPr/>
        </p:nvSpPr>
        <p:spPr>
          <a:xfrm>
            <a:off x="4023720" y="2166961"/>
            <a:ext cx="155209" cy="142792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989" name="Google Shape;989;p36"/>
          <p:cNvSpPr txBox="1">
            <a:spLocks noGrp="1"/>
          </p:cNvSpPr>
          <p:nvPr>
            <p:ph type="subTitle" idx="4294967295"/>
          </p:nvPr>
        </p:nvSpPr>
        <p:spPr>
          <a:xfrm>
            <a:off x="6527425" y="1729400"/>
            <a:ext cx="1454700" cy="5990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050" dirty="0"/>
              <a:t>C</a:t>
            </a:r>
            <a:r>
              <a:rPr lang="es" sz="1050" dirty="0"/>
              <a:t>ode preparing and verifying results </a:t>
            </a:r>
            <a:endParaRPr sz="1050" dirty="0">
              <a:solidFill>
                <a:srgbClr val="FFFFFF"/>
              </a:solidFill>
            </a:endParaRPr>
          </a:p>
        </p:txBody>
      </p:sp>
      <p:sp>
        <p:nvSpPr>
          <p:cNvPr id="990" name="Google Shape;990;p36"/>
          <p:cNvSpPr txBox="1">
            <a:spLocks noGrp="1"/>
          </p:cNvSpPr>
          <p:nvPr>
            <p:ph type="ctrTitle" idx="4294967295"/>
          </p:nvPr>
        </p:nvSpPr>
        <p:spPr>
          <a:xfrm>
            <a:off x="6575050" y="1509637"/>
            <a:ext cx="12546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STEP 2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991" name="Google Shape;991;p36"/>
          <p:cNvSpPr txBox="1">
            <a:spLocks noGrp="1"/>
          </p:cNvSpPr>
          <p:nvPr>
            <p:ph type="subTitle" idx="4294967295"/>
          </p:nvPr>
        </p:nvSpPr>
        <p:spPr>
          <a:xfrm>
            <a:off x="857959" y="3460883"/>
            <a:ext cx="1534520" cy="685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100" dirty="0">
                <a:solidFill>
                  <a:srgbClr val="FFFFFF"/>
                </a:solidFill>
              </a:rPr>
              <a:t>Idea selecting and gatherin information 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992" name="Google Shape;992;p36"/>
          <p:cNvSpPr txBox="1">
            <a:spLocks noGrp="1"/>
          </p:cNvSpPr>
          <p:nvPr>
            <p:ph type="ctrTitle" idx="4294967295"/>
          </p:nvPr>
        </p:nvSpPr>
        <p:spPr>
          <a:xfrm>
            <a:off x="797791" y="3221310"/>
            <a:ext cx="1173600" cy="246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STEP 1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993" name="Google Shape;993;p36"/>
          <p:cNvSpPr txBox="1">
            <a:spLocks noGrp="1"/>
          </p:cNvSpPr>
          <p:nvPr>
            <p:ph type="subTitle" idx="4294967295"/>
          </p:nvPr>
        </p:nvSpPr>
        <p:spPr>
          <a:xfrm>
            <a:off x="6527425" y="3639172"/>
            <a:ext cx="1429778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000" dirty="0"/>
              <a:t>D</a:t>
            </a:r>
            <a:r>
              <a:rPr lang="es" sz="1000" dirty="0"/>
              <a:t>esigning an HTML web page for our interface 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994" name="Google Shape;994;p36"/>
          <p:cNvSpPr txBox="1">
            <a:spLocks noGrp="1"/>
          </p:cNvSpPr>
          <p:nvPr>
            <p:ph type="ctrTitle" idx="4294967295"/>
          </p:nvPr>
        </p:nvSpPr>
        <p:spPr>
          <a:xfrm>
            <a:off x="6527425" y="3408487"/>
            <a:ext cx="679360" cy="3170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STEP 3</a:t>
            </a:r>
            <a:endParaRPr sz="1000" dirty="0">
              <a:solidFill>
                <a:srgbClr val="FFFFFF"/>
              </a:solidFill>
            </a:endParaRPr>
          </a:p>
        </p:txBody>
      </p:sp>
      <p:cxnSp>
        <p:nvCxnSpPr>
          <p:cNvPr id="995" name="Google Shape;995;p36"/>
          <p:cNvCxnSpPr>
            <a:cxnSpLocks/>
            <a:endCxn id="991" idx="2"/>
          </p:cNvCxnSpPr>
          <p:nvPr/>
        </p:nvCxnSpPr>
        <p:spPr>
          <a:xfrm rot="10800000" flipV="1">
            <a:off x="1625219" y="3830550"/>
            <a:ext cx="2041906" cy="315454"/>
          </a:xfrm>
          <a:prstGeom prst="bentConnector4">
            <a:avLst>
              <a:gd name="adj1" fmla="val 31212"/>
              <a:gd name="adj2" fmla="val 172467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6" name="Google Shape;996;p36"/>
          <p:cNvCxnSpPr/>
          <p:nvPr/>
        </p:nvCxnSpPr>
        <p:spPr>
          <a:xfrm flipH="1">
            <a:off x="5734303" y="1670111"/>
            <a:ext cx="840900" cy="824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7" name="Google Shape;997;p36"/>
          <p:cNvCxnSpPr>
            <a:cxnSpLocks/>
            <a:endCxn id="993" idx="2"/>
          </p:cNvCxnSpPr>
          <p:nvPr/>
        </p:nvCxnSpPr>
        <p:spPr>
          <a:xfrm>
            <a:off x="5518825" y="3967072"/>
            <a:ext cx="1723489" cy="416100"/>
          </a:xfrm>
          <a:prstGeom prst="bentConnector4">
            <a:avLst>
              <a:gd name="adj1" fmla="val 29260"/>
              <a:gd name="adj2" fmla="val 154939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8" name="Google Shape;998;p36"/>
          <p:cNvCxnSpPr/>
          <p:nvPr/>
        </p:nvCxnSpPr>
        <p:spPr>
          <a:xfrm>
            <a:off x="320044" y="943981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"/>
          <p:cNvSpPr txBox="1">
            <a:spLocks noGrp="1"/>
          </p:cNvSpPr>
          <p:nvPr>
            <p:ph type="ctrTitle"/>
          </p:nvPr>
        </p:nvSpPr>
        <p:spPr>
          <a:xfrm>
            <a:off x="311700" y="144213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Flowchart</a:t>
            </a:r>
            <a:r>
              <a:rPr lang="es" dirty="0"/>
              <a:t> of code</a:t>
            </a:r>
            <a:endParaRPr dirty="0"/>
          </a:p>
        </p:txBody>
      </p:sp>
      <p:cxnSp>
        <p:nvCxnSpPr>
          <p:cNvPr id="746" name="Google Shape;746;p35"/>
          <p:cNvCxnSpPr/>
          <p:nvPr/>
        </p:nvCxnSpPr>
        <p:spPr>
          <a:xfrm>
            <a:off x="235500" y="750813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0" name="Image 1">
            <a:extLst>
              <a:ext uri="{FF2B5EF4-FFF2-40B4-BE49-F238E27FC236}">
                <a16:creationId xmlns:a16="http://schemas.microsoft.com/office/drawing/2014/main" id="{19147310-3834-2A98-6C2B-48217E6F9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00" y="1458835"/>
            <a:ext cx="3051175" cy="882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Image 1">
            <a:extLst>
              <a:ext uri="{FF2B5EF4-FFF2-40B4-BE49-F238E27FC236}">
                <a16:creationId xmlns:a16="http://schemas.microsoft.com/office/drawing/2014/main" id="{B5137A97-6267-A822-38ED-CD03A14C9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058" y="1122134"/>
            <a:ext cx="5370442" cy="34403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3" name="Picture 2" descr="Input - Free arrows icons">
            <a:extLst>
              <a:ext uri="{FF2B5EF4-FFF2-40B4-BE49-F238E27FC236}">
                <a16:creationId xmlns:a16="http://schemas.microsoft.com/office/drawing/2014/main" id="{BACF090B-E637-7316-F7BC-C902970B7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25" y="2541666"/>
            <a:ext cx="1851021" cy="185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"/>
          <p:cNvSpPr txBox="1">
            <a:spLocks noGrp="1"/>
          </p:cNvSpPr>
          <p:nvPr>
            <p:ph type="ctrTitle"/>
          </p:nvPr>
        </p:nvSpPr>
        <p:spPr>
          <a:xfrm>
            <a:off x="311700" y="144213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Flowchart</a:t>
            </a:r>
            <a:r>
              <a:rPr lang="es" dirty="0"/>
              <a:t> of code</a:t>
            </a:r>
            <a:endParaRPr dirty="0"/>
          </a:p>
        </p:txBody>
      </p:sp>
      <p:cxnSp>
        <p:nvCxnSpPr>
          <p:cNvPr id="746" name="Google Shape;746;p35"/>
          <p:cNvCxnSpPr/>
          <p:nvPr/>
        </p:nvCxnSpPr>
        <p:spPr>
          <a:xfrm>
            <a:off x="235500" y="750813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22" name="Image 1">
            <a:extLst>
              <a:ext uri="{FF2B5EF4-FFF2-40B4-BE49-F238E27FC236}">
                <a16:creationId xmlns:a16="http://schemas.microsoft.com/office/drawing/2014/main" id="{B2CE9C93-11F1-7B8A-B784-2344D6C59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363" y="962694"/>
            <a:ext cx="5767737" cy="15237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Image 1">
            <a:extLst>
              <a:ext uri="{FF2B5EF4-FFF2-40B4-BE49-F238E27FC236}">
                <a16:creationId xmlns:a16="http://schemas.microsoft.com/office/drawing/2014/main" id="{4E71F984-E610-C233-5A96-F40116A4D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363" y="2698307"/>
            <a:ext cx="5782374" cy="1715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Output - Free miscellaneous icons">
            <a:extLst>
              <a:ext uri="{FF2B5EF4-FFF2-40B4-BE49-F238E27FC236}">
                <a16:creationId xmlns:a16="http://schemas.microsoft.com/office/drawing/2014/main" id="{BA123762-5704-544F-142E-ABE45A4CF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584" y="1279748"/>
            <a:ext cx="1200279" cy="120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2B2BC5B-001E-1ADB-E045-4F308645344F}"/>
              </a:ext>
            </a:extLst>
          </p:cNvPr>
          <p:cNvSpPr txBox="1"/>
          <p:nvPr/>
        </p:nvSpPr>
        <p:spPr>
          <a:xfrm>
            <a:off x="579234" y="1590699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Define</a:t>
            </a:r>
            <a:r>
              <a:rPr lang="fr-FR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outputs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69EA4BC-6769-9911-FD20-2E0F31E3976E}"/>
              </a:ext>
            </a:extLst>
          </p:cNvPr>
          <p:cNvSpPr txBox="1"/>
          <p:nvPr/>
        </p:nvSpPr>
        <p:spPr>
          <a:xfrm>
            <a:off x="528291" y="3449423"/>
            <a:ext cx="1114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Rules List</a:t>
            </a:r>
          </a:p>
        </p:txBody>
      </p:sp>
      <p:pic>
        <p:nvPicPr>
          <p:cNvPr id="5130" name="Picture 10" descr="Rules Icon - Download in Flat Style">
            <a:extLst>
              <a:ext uri="{FF2B5EF4-FFF2-40B4-BE49-F238E27FC236}">
                <a16:creationId xmlns:a16="http://schemas.microsoft.com/office/drawing/2014/main" id="{53971341-C886-3247-0756-DE6DA8F42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685" y="2873075"/>
            <a:ext cx="1366178" cy="136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46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392</Words>
  <Application>Microsoft Office PowerPoint</Application>
  <PresentationFormat>Affichage à l'écran (16:9)</PresentationFormat>
  <Paragraphs>80</Paragraphs>
  <Slides>15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4" baseType="lpstr">
      <vt:lpstr>Roboto Black</vt:lpstr>
      <vt:lpstr>Roboto Thin</vt:lpstr>
      <vt:lpstr>Roboto Light</vt:lpstr>
      <vt:lpstr>Roboto Mono Thin</vt:lpstr>
      <vt:lpstr>Bree Serif</vt:lpstr>
      <vt:lpstr>Calibri</vt:lpstr>
      <vt:lpstr>Roboto</vt:lpstr>
      <vt:lpstr>Arial</vt:lpstr>
      <vt:lpstr>WEB PROPOSAL</vt:lpstr>
      <vt:lpstr>FUZZYLOGIC PROJECT PRESENTATION</vt:lpstr>
      <vt:lpstr>TABLE OF CONTENTS</vt:lpstr>
      <vt:lpstr>ABOUT THE PROJECT</vt:lpstr>
      <vt:lpstr>ABOUT THE PROJECT</vt:lpstr>
      <vt:lpstr>OUR GOALS</vt:lpstr>
      <vt:lpstr>MAJOR REQUIREMENTS</vt:lpstr>
      <vt:lpstr>PROJECT STAGES</vt:lpstr>
      <vt:lpstr>Flowchart of code</vt:lpstr>
      <vt:lpstr>Flowchart of code</vt:lpstr>
      <vt:lpstr>Flowchart of code</vt:lpstr>
      <vt:lpstr>Our upgrade of the interface </vt:lpstr>
      <vt:lpstr>Our upgrade of the interface </vt:lpstr>
      <vt:lpstr>WHAT WE CAN WORK ON </vt:lpstr>
      <vt:lpstr>THE TEAM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FUZZYLOGIC PROJECT PRESENTATION</dc:title>
  <dc:creator>megdiche_leila</dc:creator>
  <cp:lastModifiedBy>leila megdiche</cp:lastModifiedBy>
  <cp:revision>40</cp:revision>
  <dcterms:modified xsi:type="dcterms:W3CDTF">2023-01-23T11:08:55Z</dcterms:modified>
</cp:coreProperties>
</file>