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3" r:id="rId3"/>
    <p:sldId id="267" r:id="rId4"/>
    <p:sldId id="256" r:id="rId5"/>
    <p:sldId id="257" r:id="rId6"/>
    <p:sldId id="259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BB527-902F-4A17-9F16-A371A6567913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52CB5-4B67-4933-9C31-10C88BA1E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47ABF-6ED9-433B-AC9F-85F0D5A055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Bo Yang\Desktop\WP_20160619_19_00_02_Pro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905384" y="3239541"/>
            <a:ext cx="2080282" cy="2779207"/>
          </a:xfrm>
          <a:prstGeom prst="rect">
            <a:avLst/>
          </a:prstGeom>
          <a:noFill/>
        </p:spPr>
      </p:pic>
      <p:pic>
        <p:nvPicPr>
          <p:cNvPr id="37892" name="Picture 4" descr="C:\Users\Bo Yang\Desktop\WP_20160619_13_18_14_Pro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18660" y="3239541"/>
            <a:ext cx="2084832" cy="2780259"/>
          </a:xfrm>
          <a:prstGeom prst="rect">
            <a:avLst/>
          </a:prstGeom>
          <a:noFill/>
        </p:spPr>
      </p:pic>
      <p:pic>
        <p:nvPicPr>
          <p:cNvPr id="37893" name="Picture 5" descr="C:\Users\Bo Yang\Desktop\WP_20160615_16_22_37_Pro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66914" y="3239541"/>
            <a:ext cx="2084832" cy="2780259"/>
          </a:xfrm>
          <a:prstGeom prst="rect">
            <a:avLst/>
          </a:prstGeom>
          <a:noFill/>
        </p:spPr>
      </p:pic>
      <p:pic>
        <p:nvPicPr>
          <p:cNvPr id="37894" name="Picture 6" descr="C:\Users\Bo Yang\Desktop\WP_20160608_09_26_38_Pro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16200000">
            <a:off x="4324604" y="3581424"/>
            <a:ext cx="2779776" cy="2084832"/>
          </a:xfrm>
          <a:prstGeom prst="rect">
            <a:avLst/>
          </a:prstGeom>
          <a:noFill/>
        </p:spPr>
      </p:pic>
      <p:pic>
        <p:nvPicPr>
          <p:cNvPr id="37895" name="Picture 7" descr="C:\Users\Bo Yang\Desktop\WP_20160605_08_13_17_Pro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423668" y="1492873"/>
            <a:ext cx="2084832" cy="1563352"/>
          </a:xfrm>
          <a:prstGeom prst="rect">
            <a:avLst/>
          </a:prstGeom>
          <a:noFill/>
        </p:spPr>
      </p:pic>
      <p:pic>
        <p:nvPicPr>
          <p:cNvPr id="37897" name="Picture 9" descr="C:\Users\Bo Yang\Desktop\WP_20160618_12_48_17_Pro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664075" y="1489698"/>
            <a:ext cx="2084832" cy="1563352"/>
          </a:xfrm>
          <a:prstGeom prst="rect">
            <a:avLst/>
          </a:prstGeom>
          <a:noFill/>
        </p:spPr>
      </p:pic>
      <p:pic>
        <p:nvPicPr>
          <p:cNvPr id="37900" name="Picture 12" descr="C:\Users\Bo Yang\Desktop\WP_20160612_06_27_47_Pro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165100" y="1492873"/>
            <a:ext cx="2084832" cy="1562100"/>
          </a:xfrm>
          <a:prstGeom prst="rect">
            <a:avLst/>
          </a:prstGeom>
          <a:noFill/>
        </p:spPr>
      </p:pic>
      <p:pic>
        <p:nvPicPr>
          <p:cNvPr id="37902" name="Picture 14" descr="C:\Users\Bo Yang\Desktop\WP_20160608_07_24_50_Pro.jp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914028" y="1483348"/>
            <a:ext cx="2084832" cy="156703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28600" y="15240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Cross-platform Comparison of Dissolved Oxygen data at Ocean Station Papa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6214277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Bo Yang </a:t>
            </a:r>
          </a:p>
          <a:p>
            <a:pPr algn="r"/>
            <a:r>
              <a:rPr lang="en-US" sz="1600" dirty="0" smtClean="0"/>
              <a:t>University of Washington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.jpg"/>
          <p:cNvPicPr>
            <a:picLocks noChangeAspect="1"/>
          </p:cNvPicPr>
          <p:nvPr/>
        </p:nvPicPr>
        <p:blipFill>
          <a:blip r:embed="rId2" cstate="print"/>
          <a:srcRect t="7200" b="9047"/>
          <a:stretch>
            <a:fillRect/>
          </a:stretch>
        </p:blipFill>
        <p:spPr>
          <a:xfrm>
            <a:off x="0" y="2362200"/>
            <a:ext cx="9144000" cy="4169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Ocean Station Papa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800100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/>
              <a:t>Pumped </a:t>
            </a:r>
            <a:r>
              <a:rPr lang="en-US" sz="2000" dirty="0" err="1" smtClean="0"/>
              <a:t>Aanderaa</a:t>
            </a:r>
            <a:r>
              <a:rPr lang="en-US" sz="2000" dirty="0" smtClean="0"/>
              <a:t> 4330 </a:t>
            </a:r>
            <a:r>
              <a:rPr lang="en-US" sz="2000" dirty="0" err="1" smtClean="0"/>
              <a:t>optode</a:t>
            </a:r>
            <a:r>
              <a:rPr lang="en-US" sz="2000" dirty="0" smtClean="0"/>
              <a:t> on NOAA surface mooring (5 m)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err="1" smtClean="0"/>
              <a:t>Aanderra</a:t>
            </a:r>
            <a:r>
              <a:rPr lang="en-US" sz="2000" dirty="0" smtClean="0"/>
              <a:t> 4831 on OOI GP03FLMA &amp; GP03FLMA (30 m)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1030864-2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114550" y="914400"/>
            <a:ext cx="771524" cy="274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3850" y="200025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UW Special Oxygen Sensor Argo (SOS-Argo) with air calibration mechanism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8397.jpg"/>
          <p:cNvPicPr>
            <a:picLocks noChangeAspect="1"/>
          </p:cNvPicPr>
          <p:nvPr/>
        </p:nvPicPr>
        <p:blipFill>
          <a:blip r:embed="rId3" cstate="print"/>
          <a:srcRect l="5304" r="4477"/>
          <a:stretch>
            <a:fillRect/>
          </a:stretch>
        </p:blipFill>
        <p:spPr>
          <a:xfrm>
            <a:off x="152580" y="3962400"/>
            <a:ext cx="8915220" cy="2369127"/>
          </a:xfrm>
          <a:prstGeom prst="rect">
            <a:avLst/>
          </a:prstGeom>
        </p:spPr>
      </p:pic>
      <p:pic>
        <p:nvPicPr>
          <p:cNvPr id="12" name="Picture 11" descr="seawater_img_09.gif"/>
          <p:cNvPicPr>
            <a:picLocks noChangeAspect="1"/>
          </p:cNvPicPr>
          <p:nvPr/>
        </p:nvPicPr>
        <p:blipFill>
          <a:blip r:embed="rId4" cstate="print"/>
          <a:srcRect b="13043"/>
          <a:stretch>
            <a:fillRect/>
          </a:stretch>
        </p:blipFill>
        <p:spPr>
          <a:xfrm>
            <a:off x="2876550" y="914400"/>
            <a:ext cx="428625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489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OOI data availability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33333"/>
          <a:stretch>
            <a:fillRect/>
          </a:stretch>
        </p:blipFill>
        <p:spPr bwMode="auto">
          <a:xfrm>
            <a:off x="0" y="447156"/>
            <a:ext cx="9144000" cy="321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r="33333"/>
          <a:stretch>
            <a:fillRect/>
          </a:stretch>
        </p:blipFill>
        <p:spPr bwMode="auto">
          <a:xfrm>
            <a:off x="0" y="3418956"/>
            <a:ext cx="9144000" cy="321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19200" y="76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OOI data availability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57450" r="14371" b="6765"/>
          <a:stretch>
            <a:fillRect/>
          </a:stretch>
        </p:blipFill>
        <p:spPr bwMode="auto">
          <a:xfrm>
            <a:off x="0" y="981722"/>
            <a:ext cx="9144000" cy="275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l="19167" t="57407" r="14604" b="5556"/>
          <a:stretch>
            <a:fillRect/>
          </a:stretch>
        </p:blipFill>
        <p:spPr bwMode="auto">
          <a:xfrm>
            <a:off x="0" y="3905424"/>
            <a:ext cx="9144000" cy="287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76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The GUI is a weird black box…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ssing FLMA filled with data corrected using Argo ST.jpg"/>
          <p:cNvPicPr>
            <a:picLocks noChangeAspect="1"/>
          </p:cNvPicPr>
          <p:nvPr/>
        </p:nvPicPr>
        <p:blipFill>
          <a:blip r:embed="rId2" cstate="print"/>
          <a:srcRect l="4392" t="3161" r="6065"/>
          <a:stretch>
            <a:fillRect/>
          </a:stretch>
        </p:blipFill>
        <p:spPr>
          <a:xfrm>
            <a:off x="685800" y="3873145"/>
            <a:ext cx="7772400" cy="2603855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1" y="1874747"/>
            <a:ext cx="4267200" cy="124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1" y="1847850"/>
            <a:ext cx="4953000" cy="178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76964" y="253425"/>
            <a:ext cx="3371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Salvage Mission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88648"/>
            <a:ext cx="8001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and salinity from UW SOS-Argo</a:t>
            </a:r>
          </a:p>
          <a:p>
            <a:pPr algn="ctr"/>
            <a:r>
              <a:rPr lang="en-US" sz="3200" dirty="0" smtClean="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14" descr="All platforms.jpg"/>
          <p:cNvPicPr>
            <a:picLocks noChangeAspect="1" noChangeArrowheads="1"/>
          </p:cNvPicPr>
          <p:nvPr/>
        </p:nvPicPr>
        <p:blipFill>
          <a:blip r:embed="rId2" cstate="print"/>
          <a:srcRect l="5663" r="7585"/>
          <a:stretch>
            <a:fillRect/>
          </a:stretch>
        </p:blipFill>
        <p:spPr bwMode="auto">
          <a:xfrm>
            <a:off x="0" y="707449"/>
            <a:ext cx="9144000" cy="2950151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164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Comparison of oxygen data from 4 platforms</a:t>
            </a:r>
            <a:endParaRPr kumimoji="0" lang="en-CA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886200"/>
            <a:ext cx="8686800" cy="111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029200"/>
            <a:ext cx="8819619" cy="177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84</Words>
  <Application>Microsoft Office PowerPoint</Application>
  <PresentationFormat>On-screen Show (4:3)</PresentationFormat>
  <Paragraphs>15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 Yang</dc:creator>
  <cp:lastModifiedBy>Bo Yang</cp:lastModifiedBy>
  <cp:revision>97</cp:revision>
  <dcterms:created xsi:type="dcterms:W3CDTF">2006-08-16T00:00:00Z</dcterms:created>
  <dcterms:modified xsi:type="dcterms:W3CDTF">2018-08-03T15:46:08Z</dcterms:modified>
</cp:coreProperties>
</file>