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Qp9f46rlpkwTfgYjR+KCtBGs8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1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0" name="Google Shape;100;p21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9" name="Google Shape;39;p15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3" name="Google Shape;43;p1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4" name="Google Shape;44;p15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8" name="Google Shape;48;p1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9" name="Google Shape;49;p15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53" name="Google Shape;53;p15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7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D"/>
          </a:solidFill>
          <a:ln>
            <a:noFill/>
          </a:ln>
        </p:spPr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16023" l="0" r="-1" t="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"/>
          <p:cNvGrpSpPr/>
          <p:nvPr/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08" name="Google Shape;108;p1"/>
            <p:cNvSpPr/>
            <p:nvPr/>
          </p:nvSpPr>
          <p:spPr>
            <a:xfrm>
              <a:off x="931439" y="1056388"/>
              <a:ext cx="4968823" cy="4748064"/>
            </a:xfrm>
            <a:custGeom>
              <a:rect b="b" l="l" r="r" t="t"/>
              <a:pathLst>
                <a:path extrusionOk="0" h="3634591" w="3810827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97792" y="912854"/>
              <a:ext cx="5298208" cy="5032292"/>
            </a:xfrm>
            <a:custGeom>
              <a:rect b="b" l="l" r="r" t="t"/>
              <a:pathLst>
                <a:path extrusionOk="0" h="3634591" w="3810827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33671" y="1232452"/>
              <a:ext cx="4715122" cy="4439901"/>
            </a:xfrm>
            <a:custGeom>
              <a:rect b="b" l="l" r="r" t="t"/>
              <a:pathLst>
                <a:path extrusionOk="0" h="3634591" w="3810827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lt1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11" name="Google Shape;111;p1"/>
          <p:cNvSpPr txBox="1"/>
          <p:nvPr>
            <p:ph type="ctrTitle"/>
          </p:nvPr>
        </p:nvSpPr>
        <p:spPr>
          <a:xfrm>
            <a:off x="1402171" y="2152207"/>
            <a:ext cx="4181444" cy="23626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Meiryo"/>
              <a:buNone/>
            </a:pPr>
            <a:r>
              <a:rPr lang="en-GB" sz="4100">
                <a:solidFill>
                  <a:srgbClr val="3F3F3F"/>
                </a:solidFill>
              </a:rPr>
              <a:t>Welcome to the 4TU Git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Program for today 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10:00-12:30 – </a:t>
            </a:r>
            <a:r>
              <a:rPr b="1" lang="en-GB"/>
              <a:t>Unix shell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	11:30-11:45- Break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12:30 – 13:30 – Lunch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13:30- 17:00 </a:t>
            </a:r>
            <a:r>
              <a:rPr b="1" lang="en-GB"/>
              <a:t>Git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	14:30 – 14:45 Break I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	15:45- 16:00 Break II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17:00 End of the workshop. Day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04167" y="0"/>
            <a:ext cx="5687681" cy="5708856"/>
          </a:xfrm>
          <a:custGeom>
            <a:rect b="b" l="l" r="r" t="t"/>
            <a:pathLst>
              <a:path extrusionOk="0" h="5708856" w="5687681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325450" y="0"/>
            <a:ext cx="5866550" cy="5788550"/>
          </a:xfrm>
          <a:custGeom>
            <a:rect b="b" l="l" r="r" t="t"/>
            <a:pathLst>
              <a:path extrusionOk="0" h="5788550" w="5798121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9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Instructor : Leila Inigo de la Cruz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Trainer at 4TU.ResearchData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6623734" y="0"/>
            <a:ext cx="5568114" cy="5577748"/>
          </a:xfrm>
          <a:custGeom>
            <a:rect b="b" l="l" r="r" t="t"/>
            <a:pathLst>
              <a:path extrusionOk="0" h="5577748" w="5568114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4TU.ResearchData" id="128" name="Google Shape;128;p3"/>
          <p:cNvPicPr preferRelativeResize="0"/>
          <p:nvPr/>
        </p:nvPicPr>
        <p:blipFill rotWithShape="1">
          <a:blip r:embed="rId3">
            <a:alphaModFix/>
          </a:blip>
          <a:srcRect b="2898" l="0" r="-2" t="0"/>
          <a:stretch/>
        </p:blipFill>
        <p:spPr>
          <a:xfrm>
            <a:off x="7463631" y="886693"/>
            <a:ext cx="3742434" cy="3633867"/>
          </a:xfrm>
          <a:custGeom>
            <a:rect b="b" l="l" r="r" t="t"/>
            <a:pathLst>
              <a:path extrusionOk="0" h="4896924" w="504410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04167" y="0"/>
            <a:ext cx="5687681" cy="5708856"/>
          </a:xfrm>
          <a:custGeom>
            <a:rect b="b" l="l" r="r" t="t"/>
            <a:pathLst>
              <a:path extrusionOk="0" h="5708856" w="5687681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325450" y="0"/>
            <a:ext cx="5866550" cy="5788550"/>
          </a:xfrm>
          <a:custGeom>
            <a:rect b="b" l="l" r="r" t="t"/>
            <a:pathLst>
              <a:path extrusionOk="0" h="5788550" w="5798121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Helpers: 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623734" y="0"/>
            <a:ext cx="5568114" cy="5577748"/>
          </a:xfrm>
          <a:custGeom>
            <a:rect b="b" l="l" r="r" t="t"/>
            <a:pathLst>
              <a:path extrusionOk="0" h="5577748" w="5568114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Meet The Team – GeneSprout Initiative"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455" y="2140118"/>
            <a:ext cx="20669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umni | Samuel Mok | Chemical Science &amp; Engineering"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015" y="31815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y Gohil - Researcher - University of Twente | LinkedIn" id="141" name="Google Shape;14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8007" y="206123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hn Bons - Research IT Consultant - Eindhoven University of Technology |  LinkedIn" id="142" name="Google Shape;14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4808" y="4471714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jørn Bartholdy" id="143" name="Google Shape;14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14569" y="4357415"/>
            <a:ext cx="1905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504167" y="0"/>
            <a:ext cx="5687681" cy="5708856"/>
          </a:xfrm>
          <a:custGeom>
            <a:rect b="b" l="l" r="r" t="t"/>
            <a:pathLst>
              <a:path extrusionOk="0" h="5708856" w="5687681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325450" y="0"/>
            <a:ext cx="5866550" cy="5788550"/>
          </a:xfrm>
          <a:custGeom>
            <a:rect b="b" l="l" r="r" t="t"/>
            <a:pathLst>
              <a:path extrusionOk="0" h="5788550" w="5798121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1" name="Google Shape;151;p5"/>
          <p:cNvSpPr txBox="1"/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1010622" y="2576225"/>
            <a:ext cx="3256578" cy="1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47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/>
              <a:t>Host: Alessandra Soro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/>
              <a:t>Community Manager at 4TU.ResearchData 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6623734" y="0"/>
            <a:ext cx="5568114" cy="5577748"/>
          </a:xfrm>
          <a:custGeom>
            <a:rect b="b" l="l" r="r" t="t"/>
            <a:pathLst>
              <a:path extrusionOk="0" h="5577748" w="5568114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lessandra Soro - Community Manager - 4TU.ResearchData | LinkedIn" id="154" name="Google Shape;154;p5"/>
          <p:cNvPicPr preferRelativeResize="0"/>
          <p:nvPr/>
        </p:nvPicPr>
        <p:blipFill rotWithShape="1">
          <a:blip r:embed="rId3">
            <a:alphaModFix/>
          </a:blip>
          <a:srcRect b="2898" l="0" r="-2" t="0"/>
          <a:stretch/>
        </p:blipFill>
        <p:spPr>
          <a:xfrm>
            <a:off x="7563158" y="845868"/>
            <a:ext cx="3714442" cy="3606687"/>
          </a:xfrm>
          <a:custGeom>
            <a:rect b="b" l="l" r="r" t="t"/>
            <a:pathLst>
              <a:path extrusionOk="0" h="4896924" w="504410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085410" y="0"/>
            <a:ext cx="3997527" cy="2646947"/>
          </a:xfrm>
          <a:custGeom>
            <a:rect b="b" l="l" r="r" t="t"/>
            <a:pathLst>
              <a:path extrusionOk="0" h="2742133" w="4013331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80875" y="0"/>
            <a:ext cx="4244813" cy="2866417"/>
          </a:xfrm>
          <a:custGeom>
            <a:rect b="b" l="l" r="r" t="t"/>
            <a:pathLst>
              <a:path extrusionOk="0" h="2806419" w="4130517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76336" y="0"/>
            <a:ext cx="4584032" cy="3020235"/>
          </a:xfrm>
          <a:custGeom>
            <a:rect b="b" l="l" r="r" t="t"/>
            <a:pathLst>
              <a:path extrusionOk="0" h="2916937" w="4389519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Huisstijl TU Delft" id="170" name="Google Shape;170;p6"/>
          <p:cNvPicPr preferRelativeResize="0"/>
          <p:nvPr/>
        </p:nvPicPr>
        <p:blipFill rotWithShape="1">
          <a:blip r:embed="rId3">
            <a:alphaModFix/>
          </a:blip>
          <a:srcRect b="3" l="0" r="4999" t="0"/>
          <a:stretch/>
        </p:blipFill>
        <p:spPr>
          <a:xfrm>
            <a:off x="1338072" y="1"/>
            <a:ext cx="3392905" cy="2376547"/>
          </a:xfrm>
          <a:custGeom>
            <a:rect b="b" l="l" r="r" t="t"/>
            <a:pathLst>
              <a:path extrusionOk="0" h="2440484" w="3484186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6"/>
          <p:cNvSpPr/>
          <p:nvPr/>
        </p:nvSpPr>
        <p:spPr>
          <a:xfrm>
            <a:off x="6232156" y="3297832"/>
            <a:ext cx="5959692" cy="3560169"/>
          </a:xfrm>
          <a:custGeom>
            <a:rect b="b" l="l" r="r" t="t"/>
            <a:pathLst>
              <a:path extrusionOk="0" h="3560169" w="5959692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5443499" y="319598"/>
            <a:ext cx="3110997" cy="3301428"/>
          </a:xfrm>
          <a:custGeom>
            <a:rect b="b" l="l" r="r" t="t"/>
            <a:pathLst>
              <a:path extrusionOk="0" h="3301428" w="3110997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5575604" y="443150"/>
            <a:ext cx="2805016" cy="3049345"/>
          </a:xfrm>
          <a:custGeom>
            <a:rect b="b" l="l" r="r" t="t"/>
            <a:pathLst>
              <a:path extrusionOk="0" h="3049345" w="2805016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5693466" y="623454"/>
            <a:ext cx="2567901" cy="2687367"/>
          </a:xfrm>
          <a:custGeom>
            <a:rect b="b" l="l" r="r" t="t"/>
            <a:pathLst>
              <a:path extrusionOk="0" h="2687367" w="2567901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787256" y="0"/>
            <a:ext cx="3404592" cy="2880968"/>
          </a:xfrm>
          <a:custGeom>
            <a:rect b="b" l="l" r="r" t="t"/>
            <a:pathLst>
              <a:path extrusionOk="0" h="2880968" w="3404592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8611772" y="0"/>
            <a:ext cx="3580076" cy="3029264"/>
          </a:xfrm>
          <a:custGeom>
            <a:rect b="b" l="l" r="r" t="t"/>
            <a:pathLst>
              <a:path extrusionOk="0" h="3029264" w="3580076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8897970" y="0"/>
            <a:ext cx="3293877" cy="2743212"/>
          </a:xfrm>
          <a:custGeom>
            <a:rect b="b" l="l" r="r" t="t"/>
            <a:pathLst>
              <a:path extrusionOk="0" h="2743212" w="3293877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050493" y="3105611"/>
            <a:ext cx="6141507" cy="3752389"/>
          </a:xfrm>
          <a:custGeom>
            <a:rect b="b" l="l" r="r" t="t"/>
            <a:pathLst>
              <a:path extrusionOk="0" h="3752389" w="6141507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TU Eindhoven | Eindhoven" id="179" name="Google Shape;179;p6"/>
          <p:cNvPicPr preferRelativeResize="0"/>
          <p:nvPr/>
        </p:nvPicPr>
        <p:blipFill rotWithShape="1">
          <a:blip r:embed="rId4">
            <a:alphaModFix/>
          </a:blip>
          <a:srcRect b="11153" l="0" r="1" t="7043"/>
          <a:stretch/>
        </p:blipFill>
        <p:spPr>
          <a:xfrm>
            <a:off x="9109902" y="-9270"/>
            <a:ext cx="3093269" cy="2530405"/>
          </a:xfrm>
          <a:custGeom>
            <a:rect b="b" l="l" r="r" t="t"/>
            <a:pathLst>
              <a:path extrusionOk="0" h="2530405" w="3093269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6467814" y="3406834"/>
            <a:ext cx="5724034" cy="3451167"/>
          </a:xfrm>
          <a:custGeom>
            <a:rect b="b" l="l" r="r" t="t"/>
            <a:pathLst>
              <a:path extrusionOk="0" h="3451167" w="5724034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6"/>
          <p:cNvSpPr txBox="1"/>
          <p:nvPr>
            <p:ph type="title"/>
          </p:nvPr>
        </p:nvSpPr>
        <p:spPr>
          <a:xfrm>
            <a:off x="996697" y="3151651"/>
            <a:ext cx="5574692" cy="2060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GB" sz="4800">
                <a:solidFill>
                  <a:srgbClr val="262626"/>
                </a:solidFill>
              </a:rPr>
              <a:t>The team of the workshop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996696" y="5212404"/>
            <a:ext cx="5235308" cy="829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 sz="2400">
                <a:solidFill>
                  <a:srgbClr val="262626"/>
                </a:solidFill>
              </a:rPr>
              <a:t>YOU!</a:t>
            </a:r>
            <a:endParaRPr/>
          </a:p>
        </p:txBody>
      </p:sp>
      <p:pic>
        <p:nvPicPr>
          <p:cNvPr descr="Universiteit Twente (UT) | Enschede | High Tech Human Touch"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9444" y="1394562"/>
            <a:ext cx="2153251" cy="1076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geningen University &amp; Research - Kiemt" id="184" name="Google Shape;184;p6"/>
          <p:cNvPicPr preferRelativeResize="0"/>
          <p:nvPr/>
        </p:nvPicPr>
        <p:blipFill rotWithShape="1">
          <a:blip r:embed="rId6">
            <a:alphaModFix/>
          </a:blip>
          <a:srcRect b="5072" l="0" r="1" t="10355"/>
          <a:stretch/>
        </p:blipFill>
        <p:spPr>
          <a:xfrm>
            <a:off x="6807196" y="3656543"/>
            <a:ext cx="5185262" cy="3201454"/>
          </a:xfrm>
          <a:custGeom>
            <a:rect b="b" l="l" r="r" t="t"/>
            <a:pathLst>
              <a:path extrusionOk="0" h="3201454" w="5185262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Code of conduct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Ice breaker</a:t>
            </a: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Write in the chat, the name of your university and what you like the most about it?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Skydivers make a formation above the clouds" id="209" name="Google Shape;209;p9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334732" y="2324496"/>
            <a:ext cx="2850780" cy="11045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25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5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Enjoy!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Dark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3E29"/>
      </a:accent1>
      <a:accent2>
        <a:srgbClr val="D51752"/>
      </a:accent2>
      <a:accent3>
        <a:srgbClr val="E729B2"/>
      </a:accent3>
      <a:accent4>
        <a:srgbClr val="BA17D5"/>
      </a:accent4>
      <a:accent5>
        <a:srgbClr val="7D29E7"/>
      </a:accent5>
      <a:accent6>
        <a:srgbClr val="3935DA"/>
      </a:accent6>
      <a:hlink>
        <a:srgbClr val="8D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2024-01-26T12:47:57Z</dcterms:created>
  <dc:creator>Leila Iñigo de la Cruz</dc:creator>
</cp:coreProperties>
</file>