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W7ZWFSY+WamOilIRNNnX7B7xO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11"/>
          <p:cNvSpPr txBox="1"/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 rot="5400000">
            <a:off x="4479774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0" name="Google Shape;100;p21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5DDDD"/>
          </a:solidFill>
          <a:ln>
            <a:noFill/>
          </a:ln>
        </p:spPr>
      </p:sp>
      <p:sp>
        <p:nvSpPr>
          <p:cNvPr id="35" name="Google Shape;35;p19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5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6" name="Google Shape;46;p15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50" name="Google Shape;50;p15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1" name="Google Shape;51;p15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55" name="Google Shape;55;p15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6" name="Google Shape;56;p15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5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60" name="Google Shape;60;p15"/>
          <p:cNvSpPr txBox="1"/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body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7"/>
          <p:cNvSpPr txBox="1"/>
          <p:nvPr>
            <p:ph idx="4" type="body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3.jpg"/><Relationship Id="rId9" Type="http://schemas.openxmlformats.org/officeDocument/2006/relationships/image" Target="../media/image12.jpg"/><Relationship Id="rId5" Type="http://schemas.openxmlformats.org/officeDocument/2006/relationships/image" Target="../media/image6.jpg"/><Relationship Id="rId6" Type="http://schemas.openxmlformats.org/officeDocument/2006/relationships/image" Target="../media/image15.jpg"/><Relationship Id="rId7" Type="http://schemas.openxmlformats.org/officeDocument/2006/relationships/image" Target="../media/image8.jpg"/><Relationship Id="rId8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16023" l="0" r="-1" t="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"/>
          <p:cNvGrpSpPr/>
          <p:nvPr/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08" name="Google Shape;108;p1"/>
            <p:cNvSpPr/>
            <p:nvPr/>
          </p:nvSpPr>
          <p:spPr>
            <a:xfrm>
              <a:off x="931439" y="1056388"/>
              <a:ext cx="4968823" cy="4748064"/>
            </a:xfrm>
            <a:custGeom>
              <a:rect b="b" l="l" r="r" t="t"/>
              <a:pathLst>
                <a:path extrusionOk="0" h="3634591" w="3810827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97792" y="912854"/>
              <a:ext cx="5298208" cy="5032292"/>
            </a:xfrm>
            <a:custGeom>
              <a:rect b="b" l="l" r="r" t="t"/>
              <a:pathLst>
                <a:path extrusionOk="0" h="3634591" w="3810827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33671" y="1232452"/>
              <a:ext cx="4715122" cy="4439901"/>
            </a:xfrm>
            <a:custGeom>
              <a:rect b="b" l="l" r="r" t="t"/>
              <a:pathLst>
                <a:path extrusionOk="0" h="3634591" w="3810827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lt1">
                <a:alpha val="8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11" name="Google Shape;111;p1"/>
          <p:cNvSpPr txBox="1"/>
          <p:nvPr>
            <p:ph type="ctrTitle"/>
          </p:nvPr>
        </p:nvSpPr>
        <p:spPr>
          <a:xfrm>
            <a:off x="1402171" y="2152207"/>
            <a:ext cx="4181444" cy="23626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Meiryo"/>
              <a:buNone/>
            </a:pPr>
            <a:r>
              <a:rPr lang="en-GB" sz="4100">
                <a:solidFill>
                  <a:srgbClr val="3F3F3F"/>
                </a:solidFill>
              </a:rPr>
              <a:t>Welcome to the 4TU Git Workshop</a:t>
            </a:r>
            <a:endParaRPr sz="41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Meiryo"/>
              <a:buNone/>
            </a:pPr>
            <a:r>
              <a:rPr lang="en-GB" sz="4100">
                <a:solidFill>
                  <a:srgbClr val="3F3F3F"/>
                </a:solidFill>
              </a:rPr>
              <a:t>Day 1</a:t>
            </a:r>
            <a:endParaRPr sz="41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Program for today 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92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2417"/>
              <a:buNone/>
            </a:pPr>
            <a:r>
              <a:rPr lang="en-GB" sz="1900"/>
              <a:t>10:00-12:30 – </a:t>
            </a:r>
            <a:r>
              <a:rPr b="1" lang="en-GB" sz="1900"/>
              <a:t>Unix shell</a:t>
            </a:r>
            <a:endParaRPr sz="1900"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7"/>
              <a:buNone/>
            </a:pPr>
            <a:r>
              <a:rPr lang="en-GB"/>
              <a:t>	</a:t>
            </a:r>
            <a:r>
              <a:rPr lang="en-GB">
                <a:highlight>
                  <a:srgbClr val="FFFF00"/>
                </a:highlight>
              </a:rPr>
              <a:t>11:30-11:45- Break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7"/>
              <a:buNone/>
            </a:pPr>
            <a:r>
              <a:rPr lang="en-GB">
                <a:solidFill>
                  <a:srgbClr val="FF0000"/>
                </a:solidFill>
              </a:rPr>
              <a:t>12:30 – 13:30 – Lunch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GB" sz="2200"/>
              <a:t>13:30- 17:00 </a:t>
            </a:r>
            <a:r>
              <a:rPr b="1" lang="en-GB" sz="2200"/>
              <a:t>Git </a:t>
            </a:r>
            <a:endParaRPr sz="2200"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7"/>
              <a:buNone/>
            </a:pPr>
            <a:r>
              <a:rPr lang="en-GB"/>
              <a:t>	</a:t>
            </a:r>
            <a:r>
              <a:rPr lang="en-GB">
                <a:highlight>
                  <a:srgbClr val="FFFF00"/>
                </a:highlight>
              </a:rPr>
              <a:t>14:30 – 14:45 Break I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7"/>
              <a:buNone/>
            </a:pPr>
            <a:r>
              <a:rPr lang="en-GB">
                <a:highlight>
                  <a:srgbClr val="FFFF00"/>
                </a:highlight>
              </a:rPr>
              <a:t>	15:45- 16:00 Break II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7"/>
              <a:buNone/>
            </a:pPr>
            <a:r>
              <a:rPr lang="en-GB">
                <a:solidFill>
                  <a:srgbClr val="221FAB"/>
                </a:solidFill>
              </a:rPr>
              <a:t>17:00 End of the workshop. Day 1</a:t>
            </a:r>
            <a:endParaRPr>
              <a:solidFill>
                <a:srgbClr val="221FA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504167" y="0"/>
            <a:ext cx="5687681" cy="5708856"/>
          </a:xfrm>
          <a:custGeom>
            <a:rect b="b" l="l" r="r" t="t"/>
            <a:pathLst>
              <a:path extrusionOk="0" h="5708856" w="5687681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325450" y="0"/>
            <a:ext cx="5866550" cy="5788550"/>
          </a:xfrm>
          <a:custGeom>
            <a:rect b="b" l="l" r="r" t="t"/>
            <a:pathLst>
              <a:path extrusionOk="0" h="5788550" w="5798121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850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Instructor : Leila Inigo de la Cruz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Trainer at 4TU.ResearchData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6623734" y="0"/>
            <a:ext cx="5568114" cy="5577748"/>
          </a:xfrm>
          <a:custGeom>
            <a:rect b="b" l="l" r="r" t="t"/>
            <a:pathLst>
              <a:path extrusionOk="0" h="5577748" w="5568114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4TU.ResearchData" id="128" name="Google Shape;128;p3"/>
          <p:cNvPicPr preferRelativeResize="0"/>
          <p:nvPr/>
        </p:nvPicPr>
        <p:blipFill rotWithShape="1">
          <a:blip r:embed="rId3">
            <a:alphaModFix/>
          </a:blip>
          <a:srcRect b="2896" l="0" r="-2" t="0"/>
          <a:stretch/>
        </p:blipFill>
        <p:spPr>
          <a:xfrm>
            <a:off x="7463631" y="886693"/>
            <a:ext cx="3518047" cy="3445610"/>
          </a:xfrm>
          <a:custGeom>
            <a:rect b="b" l="l" r="r" t="t"/>
            <a:pathLst>
              <a:path extrusionOk="0" h="4896924" w="504410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504167" y="0"/>
            <a:ext cx="5687681" cy="5708856"/>
          </a:xfrm>
          <a:custGeom>
            <a:rect b="b" l="l" r="r" t="t"/>
            <a:pathLst>
              <a:path extrusionOk="0" h="5708856" w="5687681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325450" y="0"/>
            <a:ext cx="5866550" cy="5788550"/>
          </a:xfrm>
          <a:custGeom>
            <a:rect b="b" l="l" r="r" t="t"/>
            <a:pathLst>
              <a:path extrusionOk="0" h="5788550" w="5798121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Helpers: 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623734" y="0"/>
            <a:ext cx="5568114" cy="5577748"/>
          </a:xfrm>
          <a:custGeom>
            <a:rect b="b" l="l" r="r" t="t"/>
            <a:pathLst>
              <a:path extrusionOk="0" h="5577748" w="5568114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Meet The Team – GeneSprout Initiative"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421" y="2254986"/>
            <a:ext cx="1869803" cy="2040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umni | Samuel Mok | Chemical Science &amp; Engineering" id="140" name="Google Shape;1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0384" y="285181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y Gohil - Researcher - University of Twente | LinkedIn" id="141" name="Google Shape;14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5476" y="2313437"/>
            <a:ext cx="1949488" cy="1955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hn Bons - Research IT Consultant - Eindhoven University of Technology |  LinkedIn" id="142" name="Google Shape;14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8980" y="4520021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jørn Bartholdy" id="143" name="Google Shape;14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60159" y="4620485"/>
            <a:ext cx="1704188" cy="2067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viss Dvinskis - Latvian Biomedical Research &amp; Study centre | LinkedIn" id="144" name="Google Shape;14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79412" y="20868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4231055" y="1619025"/>
            <a:ext cx="1021222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Elvis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 Delft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7551708" y="1126363"/>
            <a:ext cx="86852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Samuel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Twente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6453826" y="3167410"/>
            <a:ext cx="86852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 Delft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9171659" y="3167410"/>
            <a:ext cx="79386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252277" y="5554975"/>
            <a:ext cx="65070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TU/e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8806650" y="5554975"/>
            <a:ext cx="92342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Bjorn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 Delft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wearing glasses smiling&#10;&#10;Description automatically generated" id="151" name="Google Shape;151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1072" y="2696772"/>
            <a:ext cx="1756410" cy="1844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/>
          <p:nvPr/>
        </p:nvSpPr>
        <p:spPr>
          <a:xfrm>
            <a:off x="3178206" y="3167410"/>
            <a:ext cx="858409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 Delft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6504167" y="0"/>
            <a:ext cx="5687681" cy="5708856"/>
          </a:xfrm>
          <a:custGeom>
            <a:rect b="b" l="l" r="r" t="t"/>
            <a:pathLst>
              <a:path extrusionOk="0" h="5708856" w="5687681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6325450" y="0"/>
            <a:ext cx="5866550" cy="5788550"/>
          </a:xfrm>
          <a:custGeom>
            <a:rect b="b" l="l" r="r" t="t"/>
            <a:pathLst>
              <a:path extrusionOk="0" h="5788550" w="5798121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0" name="Google Shape;160;p5"/>
          <p:cNvSpPr txBox="1"/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1010622" y="2576225"/>
            <a:ext cx="3256578" cy="1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475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/>
              <a:t>Host: Alessandra Soro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/>
              <a:t>Community Manager at 4TU.ResearchData 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6623734" y="0"/>
            <a:ext cx="5568114" cy="5577748"/>
          </a:xfrm>
          <a:custGeom>
            <a:rect b="b" l="l" r="r" t="t"/>
            <a:pathLst>
              <a:path extrusionOk="0" h="5577748" w="5568114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Alessandra Soro - Community Manager - 4TU.ResearchData | LinkedIn" id="163" name="Google Shape;163;p5"/>
          <p:cNvPicPr preferRelativeResize="0"/>
          <p:nvPr/>
        </p:nvPicPr>
        <p:blipFill rotWithShape="1">
          <a:blip r:embed="rId3">
            <a:alphaModFix/>
          </a:blip>
          <a:srcRect b="2896" l="0" r="-2" t="0"/>
          <a:stretch/>
        </p:blipFill>
        <p:spPr>
          <a:xfrm>
            <a:off x="7563158" y="845868"/>
            <a:ext cx="3714442" cy="3606687"/>
          </a:xfrm>
          <a:custGeom>
            <a:rect b="b" l="l" r="r" t="t"/>
            <a:pathLst>
              <a:path extrusionOk="0" h="4896924" w="504410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1085410" y="0"/>
            <a:ext cx="3997527" cy="2646947"/>
          </a:xfrm>
          <a:custGeom>
            <a:rect b="b" l="l" r="r" t="t"/>
            <a:pathLst>
              <a:path extrusionOk="0" h="2742133" w="4013331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880875" y="0"/>
            <a:ext cx="4244813" cy="2866417"/>
          </a:xfrm>
          <a:custGeom>
            <a:rect b="b" l="l" r="r" t="t"/>
            <a:pathLst>
              <a:path extrusionOk="0" h="2806419" w="4130517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676336" y="0"/>
            <a:ext cx="4584032" cy="3020235"/>
          </a:xfrm>
          <a:custGeom>
            <a:rect b="b" l="l" r="r" t="t"/>
            <a:pathLst>
              <a:path extrusionOk="0" h="2916937" w="4389519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Huisstijl TU Delft" id="179" name="Google Shape;179;p6"/>
          <p:cNvPicPr preferRelativeResize="0"/>
          <p:nvPr/>
        </p:nvPicPr>
        <p:blipFill rotWithShape="1">
          <a:blip r:embed="rId3">
            <a:alphaModFix/>
          </a:blip>
          <a:srcRect b="3" l="0" r="4999" t="0"/>
          <a:stretch/>
        </p:blipFill>
        <p:spPr>
          <a:xfrm>
            <a:off x="1338072" y="1"/>
            <a:ext cx="3392905" cy="2376547"/>
          </a:xfrm>
          <a:custGeom>
            <a:rect b="b" l="l" r="r" t="t"/>
            <a:pathLst>
              <a:path extrusionOk="0" h="2440484" w="3484186">
                <a:moveTo>
                  <a:pt x="341018" y="0"/>
                </a:moveTo>
                <a:lnTo>
                  <a:pt x="3285181" y="0"/>
                </a:lnTo>
                <a:lnTo>
                  <a:pt x="3321562" y="74937"/>
                </a:lnTo>
                <a:cubicBezTo>
                  <a:pt x="3427818" y="322243"/>
                  <a:pt x="3484186" y="608579"/>
                  <a:pt x="3484186" y="914184"/>
                </a:cubicBezTo>
                <a:cubicBezTo>
                  <a:pt x="3484186" y="1109268"/>
                  <a:pt x="3428334" y="1265837"/>
                  <a:pt x="3303173" y="1421888"/>
                </a:cubicBezTo>
                <a:cubicBezTo>
                  <a:pt x="3172255" y="1585125"/>
                  <a:pt x="2975540" y="1735475"/>
                  <a:pt x="2767237" y="1894635"/>
                </a:cubicBezTo>
                <a:cubicBezTo>
                  <a:pt x="2728806" y="1923966"/>
                  <a:pt x="2689104" y="1954332"/>
                  <a:pt x="2649403" y="1985068"/>
                </a:cubicBezTo>
                <a:cubicBezTo>
                  <a:pt x="2294030" y="2260140"/>
                  <a:pt x="2034660" y="2440484"/>
                  <a:pt x="1681157" y="2440484"/>
                </a:cubicBezTo>
                <a:cubicBezTo>
                  <a:pt x="1142528" y="2440484"/>
                  <a:pt x="761064" y="2219109"/>
                  <a:pt x="405691" y="1700219"/>
                </a:cubicBezTo>
                <a:cubicBezTo>
                  <a:pt x="359186" y="1632303"/>
                  <a:pt x="313726" y="1570535"/>
                  <a:pt x="269763" y="1510839"/>
                </a:cubicBezTo>
                <a:cubicBezTo>
                  <a:pt x="87553" y="1263318"/>
                  <a:pt x="0" y="1134597"/>
                  <a:pt x="0" y="914184"/>
                </a:cubicBezTo>
                <a:cubicBezTo>
                  <a:pt x="0" y="695327"/>
                  <a:pt x="54880" y="479135"/>
                  <a:pt x="162994" y="271610"/>
                </a:cubicBezTo>
                <a:cubicBezTo>
                  <a:pt x="189444" y="220858"/>
                  <a:pt x="218734" y="171179"/>
                  <a:pt x="250799" y="12265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0" name="Google Shape;180;p6"/>
          <p:cNvSpPr/>
          <p:nvPr/>
        </p:nvSpPr>
        <p:spPr>
          <a:xfrm>
            <a:off x="6232156" y="3297832"/>
            <a:ext cx="5959692" cy="3560169"/>
          </a:xfrm>
          <a:custGeom>
            <a:rect b="b" l="l" r="r" t="t"/>
            <a:pathLst>
              <a:path extrusionOk="0" h="3560169" w="5959692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443499" y="319598"/>
            <a:ext cx="3110997" cy="3301428"/>
          </a:xfrm>
          <a:custGeom>
            <a:rect b="b" l="l" r="r" t="t"/>
            <a:pathLst>
              <a:path extrusionOk="0" h="3301428" w="3110997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5575604" y="443150"/>
            <a:ext cx="2805016" cy="3049345"/>
          </a:xfrm>
          <a:custGeom>
            <a:rect b="b" l="l" r="r" t="t"/>
            <a:pathLst>
              <a:path extrusionOk="0" h="3049345" w="2805016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693466" y="623454"/>
            <a:ext cx="2567901" cy="2687367"/>
          </a:xfrm>
          <a:custGeom>
            <a:rect b="b" l="l" r="r" t="t"/>
            <a:pathLst>
              <a:path extrusionOk="0" h="2687367" w="2567901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8787256" y="0"/>
            <a:ext cx="3404592" cy="2880968"/>
          </a:xfrm>
          <a:custGeom>
            <a:rect b="b" l="l" r="r" t="t"/>
            <a:pathLst>
              <a:path extrusionOk="0" h="2880968" w="3404592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8611772" y="0"/>
            <a:ext cx="3580076" cy="3029264"/>
          </a:xfrm>
          <a:custGeom>
            <a:rect b="b" l="l" r="r" t="t"/>
            <a:pathLst>
              <a:path extrusionOk="0" h="3029264" w="3580076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8897970" y="0"/>
            <a:ext cx="3293877" cy="2743212"/>
          </a:xfrm>
          <a:custGeom>
            <a:rect b="b" l="l" r="r" t="t"/>
            <a:pathLst>
              <a:path extrusionOk="0" h="2743212" w="3293877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6050493" y="3105611"/>
            <a:ext cx="6141507" cy="3752389"/>
          </a:xfrm>
          <a:custGeom>
            <a:rect b="b" l="l" r="r" t="t"/>
            <a:pathLst>
              <a:path extrusionOk="0" h="3752389" w="6141507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TU Eindhoven | Eindhoven" id="188" name="Google Shape;188;p6"/>
          <p:cNvPicPr preferRelativeResize="0"/>
          <p:nvPr/>
        </p:nvPicPr>
        <p:blipFill rotWithShape="1">
          <a:blip r:embed="rId4">
            <a:alphaModFix/>
          </a:blip>
          <a:srcRect b="11151" l="0" r="1" t="7043"/>
          <a:stretch/>
        </p:blipFill>
        <p:spPr>
          <a:xfrm>
            <a:off x="9109902" y="-9270"/>
            <a:ext cx="3093269" cy="2530405"/>
          </a:xfrm>
          <a:custGeom>
            <a:rect b="b" l="l" r="r" t="t"/>
            <a:pathLst>
              <a:path extrusionOk="0" h="2530405" w="3093269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9" name="Google Shape;189;p6"/>
          <p:cNvSpPr/>
          <p:nvPr/>
        </p:nvSpPr>
        <p:spPr>
          <a:xfrm>
            <a:off x="6467814" y="3406834"/>
            <a:ext cx="5724034" cy="3451167"/>
          </a:xfrm>
          <a:custGeom>
            <a:rect b="b" l="l" r="r" t="t"/>
            <a:pathLst>
              <a:path extrusionOk="0" h="3451167" w="5724034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0" name="Google Shape;190;p6"/>
          <p:cNvSpPr txBox="1"/>
          <p:nvPr>
            <p:ph type="title"/>
          </p:nvPr>
        </p:nvSpPr>
        <p:spPr>
          <a:xfrm>
            <a:off x="996697" y="3151651"/>
            <a:ext cx="5574692" cy="2060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en-GB" sz="4800">
                <a:solidFill>
                  <a:srgbClr val="262626"/>
                </a:solidFill>
              </a:rPr>
              <a:t>The team of the workshop</a:t>
            </a:r>
            <a:endParaRPr/>
          </a:p>
        </p:txBody>
      </p:sp>
      <p:sp>
        <p:nvSpPr>
          <p:cNvPr id="191" name="Google Shape;191;p6"/>
          <p:cNvSpPr txBox="1"/>
          <p:nvPr>
            <p:ph idx="1" type="body"/>
          </p:nvPr>
        </p:nvSpPr>
        <p:spPr>
          <a:xfrm>
            <a:off x="996696" y="5212404"/>
            <a:ext cx="5235308" cy="829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b="1" lang="en-GB" sz="2400">
                <a:solidFill>
                  <a:srgbClr val="262626"/>
                </a:solidFill>
              </a:rPr>
              <a:t>YOU!</a:t>
            </a:r>
            <a:endParaRPr b="1"/>
          </a:p>
        </p:txBody>
      </p:sp>
      <p:pic>
        <p:nvPicPr>
          <p:cNvPr descr="Universiteit Twente (UT) | Enschede | High Tech Human Touch" id="192" name="Google Shape;19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9444" y="1394562"/>
            <a:ext cx="2153251" cy="1076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geningen University &amp; Research - Kiemt" id="193" name="Google Shape;193;p6"/>
          <p:cNvPicPr preferRelativeResize="0"/>
          <p:nvPr/>
        </p:nvPicPr>
        <p:blipFill rotWithShape="1">
          <a:blip r:embed="rId6">
            <a:alphaModFix/>
          </a:blip>
          <a:srcRect b="5072" l="0" r="1" t="10355"/>
          <a:stretch/>
        </p:blipFill>
        <p:spPr>
          <a:xfrm>
            <a:off x="6807196" y="3656543"/>
            <a:ext cx="5185262" cy="3201454"/>
          </a:xfrm>
          <a:custGeom>
            <a:rect b="b" l="l" r="r" t="t"/>
            <a:pathLst>
              <a:path extrusionOk="0" h="3201454" w="5185262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Code of conduct 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1920240" y="2716567"/>
            <a:ext cx="765876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Use welcoming and inclusive language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Be respectful of different viewpoints and experiences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Gracefully accept constructive criticism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Show courtesy and respect towards others during the workshop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Logo"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8263" y="541264"/>
            <a:ext cx="3775969" cy="7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"/>
          <p:cNvSpPr txBox="1"/>
          <p:nvPr/>
        </p:nvSpPr>
        <p:spPr>
          <a:xfrm>
            <a:off x="6617637" y="1418157"/>
            <a:ext cx="39572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71159"/>
                </a:solidFill>
                <a:latin typeface="Lato"/>
                <a:ea typeface="Lato"/>
                <a:cs typeface="Lato"/>
                <a:sym typeface="Lato"/>
              </a:rPr>
              <a:t>The Carpentries</a:t>
            </a:r>
            <a:r>
              <a:rPr b="0" i="0" lang="en-GB" sz="1400" u="none" cap="none" strike="noStrike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 teaches foundational coding, and data science skills to researchers worldwide.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view of iceberg" id="206" name="Google Shape;206;p8"/>
          <p:cNvPicPr preferRelativeResize="0"/>
          <p:nvPr/>
        </p:nvPicPr>
        <p:blipFill rotWithShape="1">
          <a:blip r:embed="rId3">
            <a:alphaModFix/>
          </a:blip>
          <a:srcRect b="0" l="1683" r="9706" t="0"/>
          <a:stretch/>
        </p:blipFill>
        <p:spPr>
          <a:xfrm>
            <a:off x="20" y="10"/>
            <a:ext cx="8102631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Ice breaker</a:t>
            </a:r>
            <a:endParaRPr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8476488" y="3270459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3F3F3F"/>
              </a:buClr>
              <a:buSzPts val="1800"/>
              <a:buNone/>
            </a:pPr>
            <a:r>
              <a:rPr lang="en-GB" sz="2000"/>
              <a:t>Write in the chat: </a:t>
            </a:r>
            <a:r>
              <a:rPr b="1" lang="en-GB" sz="2000"/>
              <a:t>the name of your university </a:t>
            </a:r>
            <a:r>
              <a:rPr lang="en-GB" sz="2000"/>
              <a:t>and </a:t>
            </a:r>
            <a:r>
              <a:rPr b="1" lang="en-GB" sz="2000"/>
              <a:t>what you like the most about it?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Skydivers make a formation above the clouds" id="222" name="Google Shape;222;p9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/>
          <p:nvPr/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33000">
                <a:srgbClr val="000000">
                  <a:alpha val="40000"/>
                </a:srgbClr>
              </a:gs>
              <a:gs pos="58000">
                <a:srgbClr val="000000">
                  <a:alpha val="54117"/>
                </a:srgbClr>
              </a:gs>
              <a:gs pos="100000">
                <a:srgbClr val="000000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334732" y="2324496"/>
            <a:ext cx="2850780" cy="11045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2500" lnSpcReduction="1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5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Enjoy!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LinesVTI">
  <a:themeElements>
    <a:clrScheme name="AnalogousFromDarkSeedLeftStep">
      <a:dk1>
        <a:srgbClr val="000000"/>
      </a:dk1>
      <a:lt1>
        <a:srgbClr val="FFFFFF"/>
      </a:lt1>
      <a:dk2>
        <a:srgbClr val="311B24"/>
      </a:dk2>
      <a:lt2>
        <a:srgbClr val="F0F3F3"/>
      </a:lt2>
      <a:accent1>
        <a:srgbClr val="E73E29"/>
      </a:accent1>
      <a:accent2>
        <a:srgbClr val="D51752"/>
      </a:accent2>
      <a:accent3>
        <a:srgbClr val="E729B2"/>
      </a:accent3>
      <a:accent4>
        <a:srgbClr val="BA17D5"/>
      </a:accent4>
      <a:accent5>
        <a:srgbClr val="7D29E7"/>
      </a:accent5>
      <a:accent6>
        <a:srgbClr val="3935DA"/>
      </a:accent6>
      <a:hlink>
        <a:srgbClr val="8D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2024-01-26T12:47:57Z</dcterms:created>
  <dc:creator>Leila Iñigo de la Cruz</dc:creator>
</cp:coreProperties>
</file>