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A083-B3A9-CAC2-A342-4610ADD9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CE484-2806-ABF9-CCD0-2DEA80631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336C-5C22-B31E-D36A-33F859D5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6D7B-F40D-13D8-4C09-53A312DB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E1BC-B1D4-2603-910C-1A6EE44E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0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A839-0C05-264C-E5C8-2F52A9E8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F298E-CE78-6C29-2DBC-D245043FF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794E-71E8-E72B-AE78-EE531DE0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877B-76D0-323A-67A0-B36A68C2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807D-0E4A-D66D-8E8B-2BE8EDE1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6021C-BEA6-6EC8-F6B4-1F088C52F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22AD8-FC7E-2DA3-FA5A-632CFCF3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4E5F8-8118-9F4C-8309-80D09B5F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6C4A-D6F9-587C-15E4-B7F1C90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5F20-20F7-BC64-6CFF-B06D6FB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5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6B97-03E4-B9E6-3409-D4CA55F9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C9D9-2997-C4B6-BDD4-79567965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C8DA-4AD6-CAB2-9CBD-E5843D9C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B96B-EF8B-7A1F-8B70-FA7D7872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A646D-35BB-FAF5-1C1A-3D4A97C5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65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205E-F4D3-E7E6-4CD7-9C471D0A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B335-DA07-DAFD-B793-B0F8A6B8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3355-2876-AEFE-1DBD-C869DDD0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29C7-67CA-7BBC-0C68-76302403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3B8F3-44BD-EB91-4C74-52789F81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00AF-F753-8AB8-7BCA-44EC1CDA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AF0C-B492-3BBE-77E1-5A9D681BA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AA9B6-6897-290E-4DCB-77D12C022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8263-EC58-6DA3-44FA-C0A39006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0E6C-1D66-8717-7D2E-740BD953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0CEA8-0E19-7639-8816-BB28E4E2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84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54D1-43AC-55DB-E2B7-1516CECB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17046-632D-560A-8085-537CBFDC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92029-E963-802D-7A06-266CAD26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C6EC1-E5F5-29A1-80D2-6925A614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F9ABD-05F5-2831-E4FE-494C3A759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7AC6B-02F5-8F32-C5CF-8D38038A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400E0-9AE8-BCE6-C3E9-CEA46F7C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B4BDE-BD7B-4007-B772-A2D271C2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E93B-00F0-AA70-2540-D825AB78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C835E-9B25-4CBE-7383-7BA1BAC6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0393A-E4E4-57A9-08DF-94EBB276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972A8-020F-F8A1-6E8D-758D8B2C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1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A2671-8CE0-A456-51A1-25E45F5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91EE9-5C95-9FBF-9916-A2D43308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81AFE-7F90-B000-ADFA-43F1907D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0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14FF-3726-5790-1D46-0EB7188C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E271-0C28-0D50-2E75-393C77DB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8D563-74D5-5192-9C83-D88C0B85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0E8DA-6FB4-9D49-58D8-A2E631F7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7FB7-78DF-45E3-4573-CB853829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CEBD-4AF9-7FDA-1357-D6DC9B1C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2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F6C0-DAF9-D115-8390-AFB6CB8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E4CB3-D3BB-A1FF-EC5E-36F54A18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54DEF-B2EB-AAFE-54DC-8D253BB9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77FEB-BD6B-389A-4CF7-70931392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34B63-2CD3-3501-E20F-A0BB9184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800A0-9765-4D63-A4E5-5B6CFE7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1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87A52-C844-E5BA-FB3E-CD4F9360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B5153-0DE5-5C65-81E4-FCBC14C1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7C1B-5327-602A-F509-7AEBF37AE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1879-2C0B-4564-9BCD-1CA28D751CB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3861-6CDE-CBEE-EDF9-5D4D2897F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C7E9-0D50-84A6-2727-A7227D29D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C1E2-63B8-4390-AE72-7906FC72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609BB9-C2DE-6C05-C38A-125022B03C7B}"/>
              </a:ext>
            </a:extLst>
          </p:cNvPr>
          <p:cNvSpPr txBox="1"/>
          <p:nvPr/>
        </p:nvSpPr>
        <p:spPr>
          <a:xfrm>
            <a:off x="1026850" y="1690688"/>
            <a:ext cx="1013829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Create new repository, use the modify-add-commit cycle, and recover older versions.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00050" rtl="0" fontAlgn="base"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Create and initialize a repository called ‘my-repo’. </a:t>
            </a:r>
          </a:p>
          <a:p>
            <a:pPr marL="4000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Create a file ‘research.txt’ with the sentence “Science is awesome”.</a:t>
            </a:r>
          </a:p>
          <a:p>
            <a:pPr marL="4000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Add and commit the changes. Remember to use a meaning message.</a:t>
            </a:r>
          </a:p>
          <a:p>
            <a:pPr marL="4000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Change sentence in ‘research.txt’ to “Science is messy”</a:t>
            </a:r>
          </a:p>
          <a:p>
            <a:pPr marL="4000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Add and commit.</a:t>
            </a:r>
          </a:p>
          <a:p>
            <a:pPr marL="4000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Revert changes to very first version of ‘research.txt’, and commit.</a:t>
            </a: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Check your history log – you should have 3 commits.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Extra point if the commit messages are nice ☺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dirty="0">
                <a:effectLst/>
              </a:rPr>
            </a:b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D8CE37-4822-0EA7-306E-FA42AEF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Breakout Session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67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Breakout Session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 Session</dc:title>
  <dc:creator>Leila Iñigo de la Cruz</dc:creator>
  <cp:lastModifiedBy>Leila Iñigo de la Cruz</cp:lastModifiedBy>
  <cp:revision>1</cp:revision>
  <dcterms:created xsi:type="dcterms:W3CDTF">2024-01-29T10:17:34Z</dcterms:created>
  <dcterms:modified xsi:type="dcterms:W3CDTF">2024-01-29T10:19:09Z</dcterms:modified>
</cp:coreProperties>
</file>