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E7A6-A514-54DA-D41C-FD89A603F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CDEA7-8938-6079-51F1-F7C117874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43B81-4A0A-7D27-8EE1-7863AA6A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7F6D3-BCB7-5DB1-840E-3C00DA3A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3DE25-B01A-A417-1666-5F019C04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26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0066-7D35-D137-C2A4-3CB9BE12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01F85-377C-4A21-1B70-9A740293D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C0A2A-1E61-00DA-D761-72C01AFB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CB382-489C-5563-3951-037F5F30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A96E0-351F-1E5C-DEB0-ED9A73DD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34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83125-36C6-78F6-2BD6-02700395E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D74AE-FE0E-347B-E2B6-83C094D01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DBB55-61B8-0518-FEAF-E83C4343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95E4-E0E7-CC7D-F426-5767A4C7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82B89-28F4-791C-0F27-B9C289F7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47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6B63-5309-5DDD-1077-8CDAA45E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FB61-0A36-B004-76D0-880B60437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DD547-F367-FDA8-E3D7-4F37EFD1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910A7-0462-A848-09DC-09632459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1AB1A-F343-EE48-F29F-9D2F51AE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7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0D16-1B32-8DBB-1C49-EC23613D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9F49C-7532-77DE-B59D-F2225329F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63CB4-0952-0C33-BC6C-3691C484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6CF21-7532-6FE6-FFF3-48214C27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EA466-EBCD-25A2-2928-AB752A26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32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497D-8253-018A-2B41-F8F13403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7630-CF03-D872-4F41-46588E9C1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68C0F-7991-A8A8-8A27-34F5B5ED5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1C101-6EC2-3102-4E2E-BFD137DA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A552-0940-36C4-678C-EBCE38E9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8EF7E-2E63-0F6E-4CF4-A3A44F04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4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4BCE-7E1D-08CB-9220-B8351724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BA24E-CD15-2E03-A8A8-669B9A9A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5D9E5-9F83-EF77-C343-4791CAA69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B13B2-A0B4-0C7F-E9E4-244A3B053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2DE53-7B47-953B-C043-9C607744A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2EF9B-4B65-64C1-73F8-6E23D535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BB7CC-B383-FFD7-475D-0AD79C4B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58DF7-E82D-A68E-5634-C2AE6F47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83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DB87-4EA1-CF09-CEE3-0E0026CB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74D9A-6223-2ABB-F0C5-337B94F0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54109-3EE3-C2A6-72C0-1E865736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7E6C2-768C-54F2-9474-BBE3059E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44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02902-4080-ADD3-68A4-53D139CB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B77C2-A85A-C63F-4150-9D68CCB8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6057A-E68F-6E83-C631-03E171CE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18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100F-ACE5-004B-3506-CEFCD9DA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A25A9-72B2-CFD0-9592-1A0A31CB4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22BC9-64F7-2A09-7DB4-2B29F3BD4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9622E-E87A-5DEB-D014-D51F4ADD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CD6CE-149F-610A-3405-7FC6BCB7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7447E-A7A4-2F92-DABE-D6E38197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70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9BF5-9B05-8D1F-4181-B592C9A7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55B07-2E36-2F2A-ADF3-570C94DFA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80863-E88A-E2F6-DE7D-A7B2E066A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A088E-86FB-7FEF-ED23-A346D9E3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070A-E1B0-4591-87EF-1078E9E1DF02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2095E-F4FC-B38D-E3CC-4C18621B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EB02F-C0F4-2366-7074-867944CB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0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CC66F-248C-5A9A-EEE3-9A364E2B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D57C6-671E-ADF2-B5B8-5C575AAFE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94715-5A5B-42D2-BF66-FD7E5A99D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7070A-E1B0-4591-87EF-1078E9E1DF02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FAB53-9935-1CA9-221D-01A52ED1E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A4B5F-E6D2-4B9B-0F86-F501B8273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E074E-E843-4935-A5E9-479BCFDE6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39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ADF3-2DB9-6EF9-5923-2F13858F7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Git Remotes: </a:t>
            </a:r>
            <a:r>
              <a:rPr lang="en-GB" dirty="0" err="1"/>
              <a:t>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15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BD0B-1869-B5B0-E074-89E39AEA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1C76-3F90-A4AE-8637-68AA3D62D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69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Remote repositories are </a:t>
            </a:r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versions of your project </a:t>
            </a:r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that are </a:t>
            </a:r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hosted</a:t>
            </a:r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 on the Internet or network </a:t>
            </a:r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somewhere</a:t>
            </a:r>
            <a:r>
              <a:rPr lang="en-GB" b="0" i="0" dirty="0">
                <a:solidFill>
                  <a:srgbClr val="4E443C"/>
                </a:solidFill>
                <a:effectLst/>
                <a:latin typeface="+mj-lt"/>
              </a:rPr>
              <a:t>. </a:t>
            </a:r>
          </a:p>
          <a:p>
            <a:endParaRPr lang="en-GB" b="0" i="0" dirty="0">
              <a:solidFill>
                <a:srgbClr val="4E443C"/>
              </a:solidFill>
              <a:effectLst/>
              <a:latin typeface="+mj-lt"/>
            </a:endParaRPr>
          </a:p>
          <a:p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Collaborating</a:t>
            </a:r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 with others involves </a:t>
            </a:r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managing these remote repositories </a:t>
            </a:r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and </a:t>
            </a:r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pushing</a:t>
            </a:r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 and </a:t>
            </a:r>
            <a:r>
              <a:rPr lang="en-US" b="1" i="0" dirty="0">
                <a:solidFill>
                  <a:srgbClr val="4E443C"/>
                </a:solidFill>
                <a:effectLst/>
                <a:latin typeface="+mj-lt"/>
              </a:rPr>
              <a:t>pulling</a:t>
            </a:r>
            <a:r>
              <a:rPr lang="en-US" b="0" i="0" dirty="0">
                <a:solidFill>
                  <a:srgbClr val="4E443C"/>
                </a:solidFill>
                <a:effectLst/>
                <a:latin typeface="+mj-lt"/>
              </a:rPr>
              <a:t> data to and from them when you need to share work. </a:t>
            </a:r>
          </a:p>
          <a:p>
            <a:endParaRPr lang="en-US" b="0" i="0" dirty="0">
              <a:solidFill>
                <a:srgbClr val="4E443C"/>
              </a:solidFill>
              <a:effectLst/>
              <a:latin typeface="+mj-lt"/>
            </a:endParaRPr>
          </a:p>
          <a:p>
            <a:r>
              <a:rPr lang="en-US" dirty="0">
                <a:solidFill>
                  <a:srgbClr val="4E443C"/>
                </a:solidFill>
                <a:latin typeface="+mj-lt"/>
              </a:rPr>
              <a:t>Examples: </a:t>
            </a:r>
            <a:r>
              <a:rPr lang="en-US" b="1" dirty="0">
                <a:solidFill>
                  <a:srgbClr val="4E443C"/>
                </a:solidFill>
                <a:latin typeface="+mj-lt"/>
              </a:rPr>
              <a:t>GitHub</a:t>
            </a:r>
            <a:r>
              <a:rPr lang="en-US" dirty="0">
                <a:solidFill>
                  <a:srgbClr val="4E443C"/>
                </a:solidFill>
                <a:latin typeface="+mj-lt"/>
              </a:rPr>
              <a:t>, Gitlab, Bitbucket</a:t>
            </a:r>
            <a:endParaRPr lang="en-GB" dirty="0">
              <a:solidFill>
                <a:srgbClr val="4E443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23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lack and white logo">
            <a:extLst>
              <a:ext uri="{FF2B5EF4-FFF2-40B4-BE49-F238E27FC236}">
                <a16:creationId xmlns:a16="http://schemas.microsoft.com/office/drawing/2014/main" id="{09EC4E46-8CE1-C09D-340A-07319E950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37" y="2772080"/>
            <a:ext cx="3785616" cy="16430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A0B90F-F3FC-95A5-02FA-88D7FF86C150}"/>
              </a:ext>
            </a:extLst>
          </p:cNvPr>
          <p:cNvSpPr txBox="1"/>
          <p:nvPr/>
        </p:nvSpPr>
        <p:spPr>
          <a:xfrm>
            <a:off x="6267635" y="1376039"/>
            <a:ext cx="5548544" cy="4287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dirty="0">
                <a:solidFill>
                  <a:srgbClr val="4E443C"/>
                </a:solidFill>
                <a:latin typeface="+mj-lt"/>
              </a:rPr>
              <a:t>AI-powered developer platform that allows developers to create, store, manage and share their code.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E443C"/>
              </a:solidFill>
              <a:latin typeface="+mj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E443C"/>
                </a:solidFill>
                <a:latin typeface="+mj-lt"/>
              </a:rPr>
              <a:t>It provides the distributed version control of Git plus access control, bug tracking, software feature requests, task management, continuous integration, and wikis for every project.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E443C"/>
              </a:solidFill>
              <a:latin typeface="+mj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E443C"/>
                </a:solidFill>
                <a:latin typeface="+mj-lt"/>
              </a:rPr>
              <a:t>It is the world's largest source code host.</a:t>
            </a:r>
          </a:p>
        </p:txBody>
      </p:sp>
    </p:spTree>
    <p:extLst>
      <p:ext uri="{BB962C8B-B14F-4D97-AF65-F5344CB8AC3E}">
        <p14:creationId xmlns:p14="http://schemas.microsoft.com/office/powerpoint/2010/main" val="13406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Computer? - Computing - Teaching Wiki - Twinkl">
            <a:extLst>
              <a:ext uri="{FF2B5EF4-FFF2-40B4-BE49-F238E27FC236}">
                <a16:creationId xmlns:a16="http://schemas.microsoft.com/office/drawing/2014/main" id="{785D2F71-89F0-9F51-10F8-06AA439EB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43" y="4651618"/>
            <a:ext cx="3649368" cy="18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DC89F3F1-FF51-9CBD-E985-8924C62E3600}"/>
              </a:ext>
            </a:extLst>
          </p:cNvPr>
          <p:cNvSpPr/>
          <p:nvPr/>
        </p:nvSpPr>
        <p:spPr>
          <a:xfrm>
            <a:off x="2688627" y="434679"/>
            <a:ext cx="6560598" cy="2206424"/>
          </a:xfrm>
          <a:prstGeom prst="clou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  <a:latin typeface="+mj-lt"/>
              </a:rPr>
              <a:t>Remote</a:t>
            </a:r>
            <a:r>
              <a:rPr lang="en-GB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94747-52A3-4A9E-82C2-C62A29AB9E18}"/>
              </a:ext>
            </a:extLst>
          </p:cNvPr>
          <p:cNvSpPr txBox="1"/>
          <p:nvPr/>
        </p:nvSpPr>
        <p:spPr>
          <a:xfrm>
            <a:off x="159838" y="5187813"/>
            <a:ext cx="110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Local </a:t>
            </a:r>
          </a:p>
          <a:p>
            <a:r>
              <a:rPr lang="en-GB" dirty="0"/>
              <a:t>computer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FD65724-BB01-B007-98D1-F6AFE7FBBAAF}"/>
              </a:ext>
            </a:extLst>
          </p:cNvPr>
          <p:cNvSpPr/>
          <p:nvPr/>
        </p:nvSpPr>
        <p:spPr>
          <a:xfrm rot="7616100">
            <a:off x="1864311" y="3275862"/>
            <a:ext cx="1811045" cy="60368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070B837-5C9E-3530-0AAA-C70777F7E0FD}"/>
              </a:ext>
            </a:extLst>
          </p:cNvPr>
          <p:cNvSpPr/>
          <p:nvPr/>
        </p:nvSpPr>
        <p:spPr>
          <a:xfrm rot="18364216" flipV="1">
            <a:off x="2743846" y="3387148"/>
            <a:ext cx="1811045" cy="60368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74118-2324-3E6C-9CC2-01290DC4A9DF}"/>
              </a:ext>
            </a:extLst>
          </p:cNvPr>
          <p:cNvSpPr txBox="1"/>
          <p:nvPr/>
        </p:nvSpPr>
        <p:spPr>
          <a:xfrm>
            <a:off x="1433869" y="3105514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Fetch/pull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D4004-A5EF-F023-6E72-9853380C80C9}"/>
              </a:ext>
            </a:extLst>
          </p:cNvPr>
          <p:cNvSpPr txBox="1"/>
          <p:nvPr/>
        </p:nvSpPr>
        <p:spPr>
          <a:xfrm>
            <a:off x="3814038" y="363320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pic>
        <p:nvPicPr>
          <p:cNvPr id="9" name="Picture 2" descr="What is a Computer? - Computing - Teaching Wiki - Twinkl">
            <a:extLst>
              <a:ext uri="{FF2B5EF4-FFF2-40B4-BE49-F238E27FC236}">
                <a16:creationId xmlns:a16="http://schemas.microsoft.com/office/drawing/2014/main" id="{169107F5-5A67-A388-58B4-AD7A815EB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999" y="4649848"/>
            <a:ext cx="3649368" cy="18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What is a Computer? - Computing - Teaching Wiki - Twinkl">
            <a:extLst>
              <a:ext uri="{FF2B5EF4-FFF2-40B4-BE49-F238E27FC236}">
                <a16:creationId xmlns:a16="http://schemas.microsoft.com/office/drawing/2014/main" id="{1E794316-9A73-CB52-99F8-35827AF72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632" y="4598637"/>
            <a:ext cx="3649368" cy="18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298027A-9930-9877-B6C6-55A2F629A6E7}"/>
              </a:ext>
            </a:extLst>
          </p:cNvPr>
          <p:cNvSpPr/>
          <p:nvPr/>
        </p:nvSpPr>
        <p:spPr>
          <a:xfrm rot="5400000">
            <a:off x="4917071" y="3623572"/>
            <a:ext cx="1811045" cy="60368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FA7445-5A7E-C91D-4670-EC920C51DF47}"/>
              </a:ext>
            </a:extLst>
          </p:cNvPr>
          <p:cNvSpPr/>
          <p:nvPr/>
        </p:nvSpPr>
        <p:spPr>
          <a:xfrm rot="16200000" flipV="1">
            <a:off x="5569263" y="3442484"/>
            <a:ext cx="1811045" cy="60368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109D039-1671-3D43-3A39-4F81127F4A0B}"/>
              </a:ext>
            </a:extLst>
          </p:cNvPr>
          <p:cNvSpPr/>
          <p:nvPr/>
        </p:nvSpPr>
        <p:spPr>
          <a:xfrm rot="3514816">
            <a:off x="8203535" y="3467059"/>
            <a:ext cx="1811045" cy="60368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4374445-34CA-9DB4-79EC-96D4D1104276}"/>
              </a:ext>
            </a:extLst>
          </p:cNvPr>
          <p:cNvSpPr/>
          <p:nvPr/>
        </p:nvSpPr>
        <p:spPr>
          <a:xfrm rot="14538694" flipV="1">
            <a:off x="9031742" y="3230083"/>
            <a:ext cx="1811045" cy="60368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11F458-50E7-4ED9-87A9-AEFEB4210019}"/>
              </a:ext>
            </a:extLst>
          </p:cNvPr>
          <p:cNvSpPr txBox="1"/>
          <p:nvPr/>
        </p:nvSpPr>
        <p:spPr>
          <a:xfrm>
            <a:off x="6675881" y="365020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D48D6-32C6-EE55-E3E0-E43D95ED4746}"/>
              </a:ext>
            </a:extLst>
          </p:cNvPr>
          <p:cNvSpPr txBox="1"/>
          <p:nvPr/>
        </p:nvSpPr>
        <p:spPr>
          <a:xfrm>
            <a:off x="10115835" y="331965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A40F28-E66F-FD23-9015-3EBAA4EF2D25}"/>
              </a:ext>
            </a:extLst>
          </p:cNvPr>
          <p:cNvSpPr txBox="1"/>
          <p:nvPr/>
        </p:nvSpPr>
        <p:spPr>
          <a:xfrm>
            <a:off x="4603821" y="3374993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Fetch/pull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ABB48-3671-69EC-B06F-8C5919942980}"/>
              </a:ext>
            </a:extLst>
          </p:cNvPr>
          <p:cNvSpPr txBox="1"/>
          <p:nvPr/>
        </p:nvSpPr>
        <p:spPr>
          <a:xfrm>
            <a:off x="7955963" y="3806641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Fetch/pull</a:t>
            </a:r>
          </a:p>
        </p:txBody>
      </p:sp>
    </p:spTree>
    <p:extLst>
      <p:ext uri="{BB962C8B-B14F-4D97-AF65-F5344CB8AC3E}">
        <p14:creationId xmlns:p14="http://schemas.microsoft.com/office/powerpoint/2010/main" val="264102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AE5B-3CDD-9552-52C1-DA48597B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426FEA-86AB-F01C-BD86-37BDBC6CE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10:00 – 11:00 Git remotes intro and setting SSH keys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11:00- 11:15 Break 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/>
              <a:t>11:15- 12:30 Setting a git remote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15:45-16:00 Break 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/>
              <a:t>16:00-17:00 Exploring the history/Exercise. </a:t>
            </a:r>
            <a:r>
              <a:rPr lang="en-GB" b="1" dirty="0"/>
              <a:t>Concluding remarks 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9151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A6A1-FD21-9827-4D2D-3BA1936E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SSH connection</a:t>
            </a:r>
          </a:p>
        </p:txBody>
      </p:sp>
      <p:pic>
        <p:nvPicPr>
          <p:cNvPr id="5" name="Content Placeholder 4" descr="A diagram of keys and a key system&#10;&#10;Description automatically generated with medium confidence">
            <a:extLst>
              <a:ext uri="{FF2B5EF4-FFF2-40B4-BE49-F238E27FC236}">
                <a16:creationId xmlns:a16="http://schemas.microsoft.com/office/drawing/2014/main" id="{34E58A7D-36A1-6DBF-DC58-3FD384C0D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6017"/>
            <a:ext cx="4914900" cy="3486150"/>
          </a:xfrm>
        </p:spPr>
      </p:pic>
      <p:pic>
        <p:nvPicPr>
          <p:cNvPr id="7" name="Picture 6" descr="A close-up of a key and a lock&#10;&#10;Description automatically generated">
            <a:extLst>
              <a:ext uri="{FF2B5EF4-FFF2-40B4-BE49-F238E27FC236}">
                <a16:creationId xmlns:a16="http://schemas.microsoft.com/office/drawing/2014/main" id="{39C69CD7-8EC1-D403-6ED2-7651333B9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4" y="2580414"/>
            <a:ext cx="3715268" cy="2667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FA8010-B662-30C1-E1B0-E0AF50602D03}"/>
              </a:ext>
            </a:extLst>
          </p:cNvPr>
          <p:cNvSpPr txBox="1"/>
          <p:nvPr/>
        </p:nvSpPr>
        <p:spPr>
          <a:xfrm>
            <a:off x="4993244" y="365125"/>
            <a:ext cx="68939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Secure Shell (SSH)</a:t>
            </a:r>
            <a:r>
              <a:rPr lang="en-US" b="0" dirty="0">
                <a:effectLst/>
                <a:latin typeface="Consolas" panose="020B0609020204030204" pitchFamily="49" charset="0"/>
              </a:rPr>
              <a:t> is a cryptographic </a:t>
            </a:r>
            <a:r>
              <a:rPr lang="en-US" b="1" dirty="0">
                <a:effectLst/>
                <a:latin typeface="Consolas" panose="020B0609020204030204" pitchFamily="49" charset="0"/>
              </a:rPr>
              <a:t>network protocol </a:t>
            </a:r>
            <a:r>
              <a:rPr lang="en-US" b="0" dirty="0">
                <a:effectLst/>
                <a:latin typeface="Consolas" panose="020B0609020204030204" pitchFamily="49" charset="0"/>
              </a:rPr>
              <a:t>for operating network services securely over an unsecured network by providing a secure channel to connect an SSH client with an SSH server. </a:t>
            </a:r>
          </a:p>
        </p:txBody>
      </p:sp>
    </p:spTree>
    <p:extLst>
      <p:ext uri="{BB962C8B-B14F-4D97-AF65-F5344CB8AC3E}">
        <p14:creationId xmlns:p14="http://schemas.microsoft.com/office/powerpoint/2010/main" val="387662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AC2A-395D-3831-6766-7BDD02E4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Dealing with conflicts when collaborating in a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17FC3E-D2EA-4AA1-0183-4234958E9ADD}"/>
              </a:ext>
            </a:extLst>
          </p:cNvPr>
          <p:cNvGrpSpPr/>
          <p:nvPr/>
        </p:nvGrpSpPr>
        <p:grpSpPr>
          <a:xfrm>
            <a:off x="417428" y="4368730"/>
            <a:ext cx="1473514" cy="2489270"/>
            <a:chOff x="1500505" y="3291817"/>
            <a:chExt cx="1473514" cy="2489270"/>
          </a:xfrm>
        </p:grpSpPr>
        <p:pic>
          <p:nvPicPr>
            <p:cNvPr id="5" name="Picture 2" descr="Cartoon woman female smiling character Royalty Free Vector">
              <a:extLst>
                <a:ext uri="{FF2B5EF4-FFF2-40B4-BE49-F238E27FC236}">
                  <a16:creationId xmlns:a16="http://schemas.microsoft.com/office/drawing/2014/main" id="{CBD09DD9-7FA3-806B-A2FB-CE28D4AAE2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07"/>
            <a:stretch/>
          </p:blipFill>
          <p:spPr bwMode="auto">
            <a:xfrm>
              <a:off x="1500505" y="3291817"/>
              <a:ext cx="1473514" cy="2096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DA1A3B-35D8-FFFD-815C-DD57DA18A3FB}"/>
                </a:ext>
              </a:extLst>
            </p:cNvPr>
            <p:cNvSpPr txBox="1"/>
            <p:nvPr/>
          </p:nvSpPr>
          <p:spPr>
            <a:xfrm>
              <a:off x="1931437" y="541175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/>
              </a:lvl1pPr>
            </a:lstStyle>
            <a:p>
              <a:r>
                <a:rPr lang="en-GB" dirty="0"/>
                <a:t>Alice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0CDD03-C153-BCF6-2336-47DB010553F7}"/>
              </a:ext>
            </a:extLst>
          </p:cNvPr>
          <p:cNvGrpSpPr/>
          <p:nvPr/>
        </p:nvGrpSpPr>
        <p:grpSpPr>
          <a:xfrm>
            <a:off x="8984896" y="4094104"/>
            <a:ext cx="2261089" cy="2495088"/>
            <a:chOff x="8416988" y="3285999"/>
            <a:chExt cx="2261089" cy="2495088"/>
          </a:xfrm>
        </p:grpSpPr>
        <p:pic>
          <p:nvPicPr>
            <p:cNvPr id="8" name="Picture 6" descr="Cartoon man male character standing person Vector Image">
              <a:extLst>
                <a:ext uri="{FF2B5EF4-FFF2-40B4-BE49-F238E27FC236}">
                  <a16:creationId xmlns:a16="http://schemas.microsoft.com/office/drawing/2014/main" id="{D54885BE-F5FD-59A4-801A-C62C58D9BA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6" b="9008"/>
            <a:stretch/>
          </p:blipFill>
          <p:spPr bwMode="auto">
            <a:xfrm>
              <a:off x="8416988" y="3285999"/>
              <a:ext cx="2261089" cy="210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7BDB26-C6D3-2E17-4E3C-2839155AEA44}"/>
                </a:ext>
              </a:extLst>
            </p:cNvPr>
            <p:cNvSpPr txBox="1"/>
            <p:nvPr/>
          </p:nvSpPr>
          <p:spPr>
            <a:xfrm>
              <a:off x="9240846" y="5411755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/>
              </a:lvl1pPr>
            </a:lstStyle>
            <a:p>
              <a:r>
                <a:rPr lang="en-GB" dirty="0"/>
                <a:t>John</a:t>
              </a:r>
            </a:p>
          </p:txBody>
        </p:sp>
      </p:grpSp>
      <p:sp>
        <p:nvSpPr>
          <p:cNvPr id="10" name="Cloud 9">
            <a:extLst>
              <a:ext uri="{FF2B5EF4-FFF2-40B4-BE49-F238E27FC236}">
                <a16:creationId xmlns:a16="http://schemas.microsoft.com/office/drawing/2014/main" id="{AD267C18-C17D-B445-4BFE-6C813A7BEBCD}"/>
              </a:ext>
            </a:extLst>
          </p:cNvPr>
          <p:cNvSpPr/>
          <p:nvPr/>
        </p:nvSpPr>
        <p:spPr>
          <a:xfrm>
            <a:off x="2892813" y="1544714"/>
            <a:ext cx="5532095" cy="1633492"/>
          </a:xfrm>
          <a:prstGeom prst="clou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  <a:latin typeface="+mj-lt"/>
              </a:rPr>
              <a:t>Remote</a:t>
            </a:r>
            <a:r>
              <a:rPr lang="en-GB" dirty="0"/>
              <a:t> </a:t>
            </a:r>
          </a:p>
        </p:txBody>
      </p:sp>
      <p:pic>
        <p:nvPicPr>
          <p:cNvPr id="1030" name="Picture 6" descr="File icon PNG and SVG Vector Free Download">
            <a:extLst>
              <a:ext uri="{FF2B5EF4-FFF2-40B4-BE49-F238E27FC236}">
                <a16:creationId xmlns:a16="http://schemas.microsoft.com/office/drawing/2014/main" id="{C25216B3-7678-5BC9-6F30-B0D3D82DA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387" y="3258103"/>
            <a:ext cx="1313328" cy="163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ABCCAD-F479-8E63-BFA6-FC0C1DF0F40D}"/>
              </a:ext>
            </a:extLst>
          </p:cNvPr>
          <p:cNvSpPr/>
          <p:nvPr/>
        </p:nvSpPr>
        <p:spPr>
          <a:xfrm>
            <a:off x="1905851" y="3968320"/>
            <a:ext cx="914400" cy="17755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E3BD92-195B-AA19-B792-3B802765AAAF}"/>
              </a:ext>
            </a:extLst>
          </p:cNvPr>
          <p:cNvSpPr txBox="1"/>
          <p:nvPr/>
        </p:nvSpPr>
        <p:spPr>
          <a:xfrm>
            <a:off x="1706387" y="5140148"/>
            <a:ext cx="2602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git add .</a:t>
            </a:r>
          </a:p>
          <a:p>
            <a:r>
              <a:rPr lang="en-GB" dirty="0"/>
              <a:t>git commit –m “message”</a:t>
            </a:r>
          </a:p>
          <a:p>
            <a:r>
              <a:rPr lang="en-GB" dirty="0"/>
              <a:t>git pull</a:t>
            </a:r>
          </a:p>
          <a:p>
            <a:r>
              <a:rPr lang="en-GB" dirty="0"/>
              <a:t>git push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8589B8-3A9F-52AE-49A4-040EA812EA3E}"/>
              </a:ext>
            </a:extLst>
          </p:cNvPr>
          <p:cNvCxnSpPr>
            <a:cxnSpLocks/>
          </p:cNvCxnSpPr>
          <p:nvPr/>
        </p:nvCxnSpPr>
        <p:spPr>
          <a:xfrm flipV="1">
            <a:off x="3108491" y="3166251"/>
            <a:ext cx="620130" cy="46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6" descr="File icon PNG and SVG Vector Free Download">
            <a:extLst>
              <a:ext uri="{FF2B5EF4-FFF2-40B4-BE49-F238E27FC236}">
                <a16:creationId xmlns:a16="http://schemas.microsoft.com/office/drawing/2014/main" id="{13BC614E-D994-DA5E-3C05-AE94755E8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374" y="3573263"/>
            <a:ext cx="1313328" cy="163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DD02A7-873B-EDFF-B9D1-66A6CD585D33}"/>
              </a:ext>
            </a:extLst>
          </p:cNvPr>
          <p:cNvSpPr/>
          <p:nvPr/>
        </p:nvSpPr>
        <p:spPr>
          <a:xfrm>
            <a:off x="8352519" y="4279002"/>
            <a:ext cx="914400" cy="17755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05BD98-DA9A-12EA-092C-3EEBE2575D5A}"/>
              </a:ext>
            </a:extLst>
          </p:cNvPr>
          <p:cNvSpPr txBox="1"/>
          <p:nvPr/>
        </p:nvSpPr>
        <p:spPr>
          <a:xfrm>
            <a:off x="7123429" y="5403562"/>
            <a:ext cx="2602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git add .</a:t>
            </a:r>
          </a:p>
          <a:p>
            <a:r>
              <a:rPr lang="en-GB" dirty="0"/>
              <a:t>git commit –m “message”</a:t>
            </a:r>
          </a:p>
          <a:p>
            <a:r>
              <a:rPr lang="en-GB" b="1" dirty="0"/>
              <a:t>git push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E4CAE8-20C7-ED1B-6CAD-D1B50225A013}"/>
              </a:ext>
            </a:extLst>
          </p:cNvPr>
          <p:cNvCxnSpPr/>
          <p:nvPr/>
        </p:nvCxnSpPr>
        <p:spPr>
          <a:xfrm flipH="1">
            <a:off x="2892813" y="3027273"/>
            <a:ext cx="637885" cy="4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DB3281-B590-891D-5198-43558D5010BD}"/>
              </a:ext>
            </a:extLst>
          </p:cNvPr>
          <p:cNvCxnSpPr/>
          <p:nvPr/>
        </p:nvCxnSpPr>
        <p:spPr>
          <a:xfrm flipH="1" flipV="1">
            <a:off x="7608163" y="3027273"/>
            <a:ext cx="470517" cy="4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1E67E134-D93E-CE95-DFAE-B9913DDD6869}"/>
              </a:ext>
            </a:extLst>
          </p:cNvPr>
          <p:cNvSpPr/>
          <p:nvPr/>
        </p:nvSpPr>
        <p:spPr>
          <a:xfrm>
            <a:off x="7723572" y="3089429"/>
            <a:ext cx="292964" cy="388906"/>
          </a:xfrm>
          <a:prstGeom prst="mathMultiply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7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network">
            <a:extLst>
              <a:ext uri="{FF2B5EF4-FFF2-40B4-BE49-F238E27FC236}">
                <a16:creationId xmlns:a16="http://schemas.microsoft.com/office/drawing/2014/main" id="{9E7645CD-2AAF-36C3-48D6-F5EE34117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6" y="479188"/>
            <a:ext cx="11274387" cy="589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7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A4D82FA1-FF1F-84DC-F549-E75D357AE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4" y="294125"/>
            <a:ext cx="11981712" cy="62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1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231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Git Remotes: Github</vt:lpstr>
      <vt:lpstr>Git remotes</vt:lpstr>
      <vt:lpstr>PowerPoint Presentation</vt:lpstr>
      <vt:lpstr>PowerPoint Presentation</vt:lpstr>
      <vt:lpstr>Schedule</vt:lpstr>
      <vt:lpstr>SSH connection</vt:lpstr>
      <vt:lpstr>Dealing with conflicts when collaborating in a project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Remotes: Github</dc:title>
  <dc:creator>Leila Iñigo de la Cruz</dc:creator>
  <cp:lastModifiedBy>Leila Iñigo de la Cruz</cp:lastModifiedBy>
  <cp:revision>4</cp:revision>
  <dcterms:created xsi:type="dcterms:W3CDTF">2024-01-29T12:56:57Z</dcterms:created>
  <dcterms:modified xsi:type="dcterms:W3CDTF">2024-01-29T15:26:34Z</dcterms:modified>
</cp:coreProperties>
</file>