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5D55-B3A2-51DA-7104-FACA45A5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5BA6-D30D-198B-AA0C-4D8B8C5B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491-991F-A458-4997-07C8A297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EB6B-8847-121F-0E4F-5DC2511F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CABE-40A2-7967-F8C5-803C1859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23D-0496-4753-4844-169C886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414F-ED0C-4372-01F6-17693574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106B-8DCC-5088-38FB-598CC4D5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4C44-42BE-87E9-CAEF-6CCC7AE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C550-A669-FD38-3AF5-AC23C4B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931B-49A9-F5B0-20B6-7D4EF19A6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9B17-3109-D72C-FD9C-6EEB29A9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38F-67CB-D973-9427-38842313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92B-627D-474A-528E-CEA7A7EE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F76D-6065-C571-8785-986E7591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9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127D-918A-E131-A55F-624C5113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F7B2-F3DF-525D-F972-9E44C7F9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4C42-9BE2-1CBA-DE67-1E24F20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5914-3CBF-94C4-E23C-1689DDF9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4F65-EC6C-2BF6-D13A-48A760D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7521-FAD6-598F-9DEE-0399330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929D-477B-019E-1B0A-EECC580E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D29A-D1D3-4C91-ABB6-3E3DEA2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2260-CA8A-1BC3-19B9-9BB64C06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CD10-CAF7-041D-7838-5F232C8B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B01-8D4D-58FE-DDA7-376BC14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FE89-8707-2F5B-2090-9B3A26DF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F461-2719-069F-19D9-CB27DD67E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9636-ACFF-4D4D-6D78-959F140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230C-C96E-FD04-3E29-8BEE9955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C5DCC-31DA-80FB-A5DE-69FAB412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E819-F014-B0A8-BF14-564F51C9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3FD6-0D5B-607F-9D85-19620EF0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B894-50C3-D5C4-DD95-44A41D9E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0C0-C3EF-E0EC-E437-406755825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855D-2265-17C6-53FC-03451530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88510-4549-5FA7-6B1F-70316E6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DC1F1-E824-30B3-9FA0-4F2DD2C4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2C4CD-E4A6-3BB3-3199-A50E83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D327-8967-07B7-258A-F487D798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0AC0-C196-3F05-72B3-9FD10E22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5F7B-3A0A-2547-C044-D5F0E21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6DF9-F5CD-2387-F0DC-1EA9D1F0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BB30C-3520-6F7B-4AFB-EEAD652F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6C7B5-C21A-81C9-0BB2-AC0F0DDC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CC8B-A358-5966-B695-9B00C85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4276-F512-026C-ECB0-CEE4528E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76CB-55C2-D662-1333-A2A62FE3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FCD0-506A-D50B-991F-9AC768A1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28D2-16AB-A7DF-03C9-CF07B1F5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C14-0067-3146-73ED-DACB561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C1D3-DC51-68BC-1419-DF3977AA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8AB-2ECD-688D-9E26-4DA15396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3FAE4-A32E-B2A3-9942-8CD5F34C0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499E-3771-6C83-3EC4-BFD85572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8A17-C611-0F8C-CA59-69299526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C0E7-7B49-65C3-57B1-EA2290EC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BA5F-2002-2A9F-5E9E-F8F159AF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49B7-01E9-C102-3612-D53092D7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16DB-E73E-BEA3-C726-B7590682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25DB-747F-8813-FA0A-AB710B76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DDD6-1E7D-4EBA-9AEE-2EB1D1BBE72D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AF30-5206-D201-336D-C8F9D52A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61D7-1B0F-0694-0934-7D8819E4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djDSmhOa64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79DE-7C1B-28A7-CE8A-764E28BA2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/>
              <a:t>Get to know 4TU.ResearchData</a:t>
            </a:r>
            <a:endParaRPr lang="en-GB" dirty="0"/>
          </a:p>
        </p:txBody>
      </p:sp>
      <p:pic>
        <p:nvPicPr>
          <p:cNvPr id="1026" name="Picture 2" descr="4TU.ResearchData">
            <a:extLst>
              <a:ext uri="{FF2B5EF4-FFF2-40B4-BE49-F238E27FC236}">
                <a16:creationId xmlns:a16="http://schemas.microsoft.com/office/drawing/2014/main" id="{AFC0AFDC-B91D-ECFF-1006-C362DD80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34" y="3603269"/>
            <a:ext cx="8661920" cy="25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EDC-5612-0105-D479-F090216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7FF9-A908-F137-2268-13BA66EC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+mj-lt"/>
              </a:rPr>
              <a:t>What is </a:t>
            </a:r>
            <a:r>
              <a:rPr lang="en-GB" b="1" dirty="0">
                <a:latin typeface="+mj-lt"/>
              </a:rPr>
              <a:t>4TU.Research Data</a:t>
            </a:r>
            <a:r>
              <a:rPr lang="en-GB" dirty="0">
                <a:latin typeface="+mj-lt"/>
              </a:rPr>
              <a:t>?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</a:rPr>
              <a:t>Differences with other data repositories like </a:t>
            </a:r>
            <a:r>
              <a:rPr lang="en-GB" dirty="0" err="1">
                <a:effectLst/>
                <a:latin typeface="+mj-lt"/>
                <a:ea typeface="Times New Roman" panose="02020603050405020304" pitchFamily="18" charset="0"/>
              </a:rPr>
              <a:t>Zenodo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en-GB" dirty="0">
              <a:latin typeface="+mj-lt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</a:rPr>
              <a:t>Why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</a:rPr>
              <a:t> would you upload a dataset to 4TU? Are there some restrictions to upload a specific dataset/software at 4TU? </a:t>
            </a:r>
            <a:endParaRPr lang="en-GB" dirty="0">
              <a:latin typeface="+mj-lt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</a:rPr>
              <a:t>Procedure to upload 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</a:rPr>
              <a:t>a software/dataset to 4TU</a:t>
            </a:r>
            <a:endParaRPr lang="en-GB" dirty="0">
              <a:latin typeface="+mj-lt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effectLst/>
                <a:latin typeface="+mj-lt"/>
                <a:ea typeface="Times New Roman" panose="02020603050405020304" pitchFamily="18" charset="0"/>
              </a:rPr>
              <a:t>Git integration in 4TU</a:t>
            </a:r>
            <a:r>
              <a:rPr lang="en-GB" dirty="0">
                <a:effectLst/>
                <a:latin typeface="+mj-lt"/>
                <a:ea typeface="Times New Roman" panose="02020603050405020304" pitchFamily="18" charset="0"/>
              </a:rPr>
              <a:t>. How does it work? </a:t>
            </a:r>
            <a:endParaRPr lang="en-GB" dirty="0">
              <a:effectLst/>
              <a:latin typeface="+mj-lt"/>
              <a:ea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4TU.ResearchData Repository">
            <a:hlinkClick r:id="" action="ppaction://media"/>
            <a:extLst>
              <a:ext uri="{FF2B5EF4-FFF2-40B4-BE49-F238E27FC236}">
                <a16:creationId xmlns:a16="http://schemas.microsoft.com/office/drawing/2014/main" id="{D89B2A89-10F8-EC87-F39F-562A048C96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05BB-F82F-E677-1192-E0C823B9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E704-C91B-CA32-434E-7C3B97D5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243"/>
          </a:xfrm>
        </p:spPr>
        <p:txBody>
          <a:bodyPr/>
          <a:lstStyle/>
          <a:p>
            <a:r>
              <a:rPr lang="en-GB" dirty="0"/>
              <a:t>Long term preservation</a:t>
            </a:r>
          </a:p>
          <a:p>
            <a:r>
              <a:rPr lang="en-GB" dirty="0"/>
              <a:t>FAIR compliant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3104AD-13E6-F861-6021-6199BE4D8413}"/>
              </a:ext>
            </a:extLst>
          </p:cNvPr>
          <p:cNvSpPr txBox="1">
            <a:spLocks/>
          </p:cNvSpPr>
          <p:nvPr/>
        </p:nvSpPr>
        <p:spPr>
          <a:xfrm>
            <a:off x="722152" y="2916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Restrictions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4EB28C-159D-7E3F-B4D0-D9FA832D7570}"/>
              </a:ext>
            </a:extLst>
          </p:cNvPr>
          <p:cNvSpPr txBox="1">
            <a:spLocks/>
          </p:cNvSpPr>
          <p:nvPr/>
        </p:nvSpPr>
        <p:spPr>
          <a:xfrm>
            <a:off x="579540" y="4242340"/>
            <a:ext cx="10515600" cy="101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Long term preservation</a:t>
            </a:r>
          </a:p>
          <a:p>
            <a:r>
              <a:rPr lang="en-GB"/>
              <a:t>FAIR compliant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39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696-97E6-F251-5163-EEF8068D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 to upload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6A10-0123-793F-2D5D-B0250084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79</Words>
  <Application>Microsoft Office PowerPoint</Application>
  <PresentationFormat>Widescreen</PresentationFormat>
  <Paragraphs>13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Get to know 4TU.ResearchData</vt:lpstr>
      <vt:lpstr>Schedule</vt:lpstr>
      <vt:lpstr>PowerPoint Presentation</vt:lpstr>
      <vt:lpstr>Why </vt:lpstr>
      <vt:lpstr>PowerPoint Presentation</vt:lpstr>
      <vt:lpstr>Procedure to upload data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4TU.ResearchData</dc:title>
  <dc:creator>Leila Iñigo de la Cruz</dc:creator>
  <cp:lastModifiedBy>Leila Iñigo de la Cruz</cp:lastModifiedBy>
  <cp:revision>5</cp:revision>
  <dcterms:created xsi:type="dcterms:W3CDTF">2024-01-30T09:17:29Z</dcterms:created>
  <dcterms:modified xsi:type="dcterms:W3CDTF">2024-01-30T16:03:11Z</dcterms:modified>
</cp:coreProperties>
</file>