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9"/>
    <p:restoredTop sz="94643"/>
  </p:normalViewPr>
  <p:slideViewPr>
    <p:cSldViewPr snapToGrid="0" snapToObjects="1">
      <p:cViewPr>
        <p:scale>
          <a:sx n="73" d="100"/>
          <a:sy n="73" d="100"/>
        </p:scale>
        <p:origin x="171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C718-5320-0A44-B733-F29D1724A1A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97AE-3404-E149-9830-34E466E3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lternate Process 231"/>
          <p:cNvSpPr/>
          <p:nvPr/>
        </p:nvSpPr>
        <p:spPr>
          <a:xfrm>
            <a:off x="5453715" y="181627"/>
            <a:ext cx="4886744" cy="239715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lternate Process 127"/>
          <p:cNvSpPr/>
          <p:nvPr/>
        </p:nvSpPr>
        <p:spPr>
          <a:xfrm>
            <a:off x="2284905" y="1749875"/>
            <a:ext cx="2621821" cy="444444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lternate Process 126"/>
          <p:cNvSpPr/>
          <p:nvPr/>
        </p:nvSpPr>
        <p:spPr>
          <a:xfrm>
            <a:off x="5404488" y="2661497"/>
            <a:ext cx="6366122" cy="381026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5" idx="3"/>
            <a:endCxn id="10" idx="1"/>
          </p:cNvCxnSpPr>
          <p:nvPr/>
        </p:nvCxnSpPr>
        <p:spPr>
          <a:xfrm flipV="1">
            <a:off x="1972938" y="2627208"/>
            <a:ext cx="660381" cy="1734431"/>
          </a:xfrm>
          <a:prstGeom prst="bentConnector3">
            <a:avLst>
              <a:gd name="adj1" fmla="val 24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5634630" y="337923"/>
            <a:ext cx="1762833" cy="484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`</a:t>
            </a:r>
            <a:r>
              <a:rPr lang="en-US" sz="1200" dirty="0" err="1" smtClean="0"/>
              <a:t>git</a:t>
            </a:r>
            <a:r>
              <a:rPr lang="en-US" sz="1200" dirty="0" smtClean="0"/>
              <a:t> pull`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284" idx="2"/>
            <a:endCxn id="5" idx="0"/>
          </p:cNvCxnSpPr>
          <p:nvPr/>
        </p:nvCxnSpPr>
        <p:spPr>
          <a:xfrm rot="5400000">
            <a:off x="1104289" y="919378"/>
            <a:ext cx="798869" cy="1364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5726266" y="1599883"/>
            <a:ext cx="2016685" cy="853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you have a conflict?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33" idx="3"/>
            <a:endCxn id="34" idx="1"/>
          </p:cNvCxnSpPr>
          <p:nvPr/>
        </p:nvCxnSpPr>
        <p:spPr>
          <a:xfrm flipV="1">
            <a:off x="4527180" y="580381"/>
            <a:ext cx="1107450" cy="4965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820423" y="1058985"/>
            <a:ext cx="1383030" cy="3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`</a:t>
            </a:r>
            <a:r>
              <a:rPr lang="en-US" sz="1200" dirty="0" err="1" smtClean="0"/>
              <a:t>git</a:t>
            </a:r>
            <a:r>
              <a:rPr lang="en-US" sz="1200" dirty="0" smtClean="0"/>
              <a:t> status`</a:t>
            </a:r>
            <a:endParaRPr lang="en-US" sz="1200" dirty="0"/>
          </a:p>
        </p:txBody>
      </p:sp>
      <p:cxnSp>
        <p:nvCxnSpPr>
          <p:cNvPr id="84" name="Elbow Connector 83"/>
          <p:cNvCxnSpPr>
            <a:stCxn id="34" idx="2"/>
            <a:endCxn id="82" idx="0"/>
          </p:cNvCxnSpPr>
          <p:nvPr/>
        </p:nvCxnSpPr>
        <p:spPr>
          <a:xfrm rot="5400000">
            <a:off x="6395920" y="938857"/>
            <a:ext cx="236147" cy="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2" idx="2"/>
            <a:endCxn id="74" idx="0"/>
          </p:cNvCxnSpPr>
          <p:nvPr/>
        </p:nvCxnSpPr>
        <p:spPr>
          <a:xfrm rot="16200000" flipH="1">
            <a:off x="6542419" y="1407692"/>
            <a:ext cx="161709" cy="222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lternate Process 91"/>
          <p:cNvSpPr/>
          <p:nvPr/>
        </p:nvSpPr>
        <p:spPr>
          <a:xfrm>
            <a:off x="8580848" y="1086400"/>
            <a:ext cx="1324442" cy="4007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`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push`</a:t>
            </a:r>
            <a:endParaRPr lang="en-US" sz="1200" dirty="0"/>
          </a:p>
        </p:txBody>
      </p:sp>
      <p:cxnSp>
        <p:nvCxnSpPr>
          <p:cNvPr id="93" name="Elbow Connector 92"/>
          <p:cNvCxnSpPr>
            <a:stCxn id="74" idx="3"/>
            <a:endCxn id="92" idx="2"/>
          </p:cNvCxnSpPr>
          <p:nvPr/>
        </p:nvCxnSpPr>
        <p:spPr>
          <a:xfrm flipV="1">
            <a:off x="7742951" y="1487156"/>
            <a:ext cx="1500118" cy="539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11443" y="217488"/>
            <a:ext cx="8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691391" y="828201"/>
            <a:ext cx="15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 are done!</a:t>
            </a:r>
            <a:endParaRPr lang="en-US" dirty="0"/>
          </a:p>
        </p:txBody>
      </p:sp>
      <p:sp>
        <p:nvSpPr>
          <p:cNvPr id="125" name="Decision 124"/>
          <p:cNvSpPr/>
          <p:nvPr/>
        </p:nvSpPr>
        <p:spPr>
          <a:xfrm>
            <a:off x="5726267" y="2845884"/>
            <a:ext cx="2218354" cy="705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it a text file</a:t>
            </a:r>
            <a:endParaRPr lang="en-US" sz="1200" dirty="0"/>
          </a:p>
        </p:txBody>
      </p:sp>
      <p:sp>
        <p:nvSpPr>
          <p:cNvPr id="126" name="Decision 125"/>
          <p:cNvSpPr/>
          <p:nvPr/>
        </p:nvSpPr>
        <p:spPr>
          <a:xfrm>
            <a:off x="8425444" y="2945038"/>
            <a:ext cx="2218354" cy="7755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version do you want to keep? </a:t>
            </a:r>
            <a:endParaRPr lang="en-US" sz="1200" dirty="0"/>
          </a:p>
        </p:txBody>
      </p:sp>
      <p:sp>
        <p:nvSpPr>
          <p:cNvPr id="149" name="Alternate Process 148"/>
          <p:cNvSpPr/>
          <p:nvPr/>
        </p:nvSpPr>
        <p:spPr>
          <a:xfrm>
            <a:off x="8342126" y="4259604"/>
            <a:ext cx="1439168" cy="533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`</a:t>
            </a:r>
            <a:r>
              <a:rPr lang="en-US" sz="1200" dirty="0" err="1" smtClean="0"/>
              <a:t>git</a:t>
            </a:r>
            <a:r>
              <a:rPr lang="en-US" sz="1200" dirty="0" smtClean="0"/>
              <a:t> checkout “filename” --theirs`</a:t>
            </a:r>
            <a:endParaRPr lang="en-US" sz="1200" dirty="0"/>
          </a:p>
        </p:txBody>
      </p:sp>
      <p:sp>
        <p:nvSpPr>
          <p:cNvPr id="153" name="Alternate Process 152"/>
          <p:cNvSpPr/>
          <p:nvPr/>
        </p:nvSpPr>
        <p:spPr>
          <a:xfrm>
            <a:off x="10029171" y="4297764"/>
            <a:ext cx="1439168" cy="533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`</a:t>
            </a:r>
            <a:r>
              <a:rPr lang="en-US" sz="1200" dirty="0" err="1" smtClean="0"/>
              <a:t>git</a:t>
            </a:r>
            <a:r>
              <a:rPr lang="en-US" sz="1200" dirty="0" smtClean="0"/>
              <a:t> checkout “filename” --ours`</a:t>
            </a:r>
            <a:endParaRPr lang="en-US" sz="1200" dirty="0"/>
          </a:p>
        </p:txBody>
      </p:sp>
      <p:cxnSp>
        <p:nvCxnSpPr>
          <p:cNvPr id="154" name="Elbow Connector 153"/>
          <p:cNvCxnSpPr>
            <a:stCxn id="125" idx="3"/>
            <a:endCxn id="126" idx="1"/>
          </p:cNvCxnSpPr>
          <p:nvPr/>
        </p:nvCxnSpPr>
        <p:spPr>
          <a:xfrm>
            <a:off x="7944621" y="3198388"/>
            <a:ext cx="480823" cy="134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6" idx="2"/>
            <a:endCxn id="149" idx="0"/>
          </p:cNvCxnSpPr>
          <p:nvPr/>
        </p:nvCxnSpPr>
        <p:spPr>
          <a:xfrm rot="5400000">
            <a:off x="9028638" y="3753620"/>
            <a:ext cx="539057" cy="472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26" idx="3"/>
            <a:endCxn id="153" idx="0"/>
          </p:cNvCxnSpPr>
          <p:nvPr/>
        </p:nvCxnSpPr>
        <p:spPr>
          <a:xfrm>
            <a:off x="10643798" y="3332793"/>
            <a:ext cx="104957" cy="964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lternate Process 165"/>
          <p:cNvSpPr/>
          <p:nvPr/>
        </p:nvSpPr>
        <p:spPr>
          <a:xfrm>
            <a:off x="5963387" y="3687286"/>
            <a:ext cx="1762833" cy="440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the conflicting file in a text editor </a:t>
            </a:r>
            <a:endParaRPr lang="en-US" sz="1200" dirty="0"/>
          </a:p>
        </p:txBody>
      </p:sp>
      <p:sp>
        <p:nvSpPr>
          <p:cNvPr id="167" name="Alternate Process 166"/>
          <p:cNvSpPr/>
          <p:nvPr/>
        </p:nvSpPr>
        <p:spPr>
          <a:xfrm>
            <a:off x="5964113" y="4297087"/>
            <a:ext cx="1762833" cy="484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Look for `&lt;&lt;&lt;&lt;&lt;HEAD` in the text file </a:t>
            </a:r>
            <a:endParaRPr lang="en-US" sz="1200" dirty="0"/>
          </a:p>
        </p:txBody>
      </p:sp>
      <p:sp>
        <p:nvSpPr>
          <p:cNvPr id="168" name="Alternate Process 167"/>
          <p:cNvSpPr/>
          <p:nvPr/>
        </p:nvSpPr>
        <p:spPr>
          <a:xfrm>
            <a:off x="5780964" y="5005110"/>
            <a:ext cx="2133028" cy="440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Resolve the conflict by editing the file by hand and saving</a:t>
            </a:r>
            <a:endParaRPr lang="en-US" sz="1200" dirty="0"/>
          </a:p>
        </p:txBody>
      </p:sp>
      <p:cxnSp>
        <p:nvCxnSpPr>
          <p:cNvPr id="170" name="Elbow Connector 169"/>
          <p:cNvCxnSpPr>
            <a:stCxn id="194" idx="2"/>
            <a:endCxn id="10" idx="1"/>
          </p:cNvCxnSpPr>
          <p:nvPr/>
        </p:nvCxnSpPr>
        <p:spPr>
          <a:xfrm rot="5400000" flipH="1">
            <a:off x="2846524" y="2414003"/>
            <a:ext cx="3785799" cy="4212210"/>
          </a:xfrm>
          <a:prstGeom prst="bentConnector4">
            <a:avLst>
              <a:gd name="adj1" fmla="val -6038"/>
              <a:gd name="adj2" fmla="val 111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74" idx="2"/>
            <a:endCxn id="125" idx="0"/>
          </p:cNvCxnSpPr>
          <p:nvPr/>
        </p:nvCxnSpPr>
        <p:spPr>
          <a:xfrm rot="16200000" flipH="1">
            <a:off x="6588556" y="2598995"/>
            <a:ext cx="392941" cy="100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25" idx="2"/>
            <a:endCxn id="166" idx="0"/>
          </p:cNvCxnSpPr>
          <p:nvPr/>
        </p:nvCxnSpPr>
        <p:spPr>
          <a:xfrm rot="16200000" flipH="1">
            <a:off x="6771927" y="3614409"/>
            <a:ext cx="136394" cy="9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Decision 193"/>
          <p:cNvSpPr/>
          <p:nvPr/>
        </p:nvSpPr>
        <p:spPr>
          <a:xfrm>
            <a:off x="5736352" y="5707999"/>
            <a:ext cx="2218354" cy="705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Did you resolve </a:t>
            </a:r>
            <a:r>
              <a:rPr lang="en-US" sz="1200" smtClean="0"/>
              <a:t>all conflicts? </a:t>
            </a:r>
            <a:endParaRPr lang="en-US" sz="1200" dirty="0"/>
          </a:p>
        </p:txBody>
      </p:sp>
      <p:cxnSp>
        <p:nvCxnSpPr>
          <p:cNvPr id="198" name="Elbow Connector 197"/>
          <p:cNvCxnSpPr>
            <a:stCxn id="149" idx="2"/>
            <a:endCxn id="194" idx="3"/>
          </p:cNvCxnSpPr>
          <p:nvPr/>
        </p:nvCxnSpPr>
        <p:spPr>
          <a:xfrm rot="5400000">
            <a:off x="7874568" y="4873360"/>
            <a:ext cx="1267281" cy="1107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53" idx="2"/>
            <a:endCxn id="194" idx="3"/>
          </p:cNvCxnSpPr>
          <p:nvPr/>
        </p:nvCxnSpPr>
        <p:spPr>
          <a:xfrm rot="5400000">
            <a:off x="8737171" y="4048918"/>
            <a:ext cx="1229121" cy="2794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94" idx="1"/>
            <a:endCxn id="125" idx="1"/>
          </p:cNvCxnSpPr>
          <p:nvPr/>
        </p:nvCxnSpPr>
        <p:spPr>
          <a:xfrm rot="10800000">
            <a:off x="5726268" y="3198389"/>
            <a:ext cx="10085" cy="2862115"/>
          </a:xfrm>
          <a:prstGeom prst="bentConnector3">
            <a:avLst>
              <a:gd name="adj1" fmla="val 192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66" idx="2"/>
            <a:endCxn id="167" idx="0"/>
          </p:cNvCxnSpPr>
          <p:nvPr/>
        </p:nvCxnSpPr>
        <p:spPr>
          <a:xfrm rot="16200000" flipH="1">
            <a:off x="6760683" y="4212239"/>
            <a:ext cx="168969" cy="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67" idx="2"/>
            <a:endCxn id="168" idx="0"/>
          </p:cNvCxnSpPr>
          <p:nvPr/>
        </p:nvCxnSpPr>
        <p:spPr>
          <a:xfrm rot="16200000" flipH="1">
            <a:off x="6734950" y="4892582"/>
            <a:ext cx="223108" cy="1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168" idx="2"/>
            <a:endCxn id="194" idx="0"/>
          </p:cNvCxnSpPr>
          <p:nvPr/>
        </p:nvCxnSpPr>
        <p:spPr>
          <a:xfrm rot="5400000">
            <a:off x="6715476" y="5575996"/>
            <a:ext cx="262057" cy="1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07" y="4872739"/>
            <a:ext cx="1110967" cy="1018386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2278402" y="2009550"/>
            <a:ext cx="214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Committing changes</a:t>
            </a:r>
            <a:endParaRPr lang="en-US" sz="1600" dirty="0"/>
          </a:p>
        </p:txBody>
      </p:sp>
      <p:sp>
        <p:nvSpPr>
          <p:cNvPr id="234" name="TextBox 233"/>
          <p:cNvSpPr txBox="1"/>
          <p:nvPr/>
        </p:nvSpPr>
        <p:spPr>
          <a:xfrm>
            <a:off x="9713695" y="2752401"/>
            <a:ext cx="214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Resolving conflicts</a:t>
            </a:r>
            <a:endParaRPr lang="en-US" sz="16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072103" y="264373"/>
            <a:ext cx="214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Synchronizing with the server (GitHub)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77" y="926807"/>
            <a:ext cx="560349" cy="560349"/>
          </a:xfrm>
          <a:prstGeom prst="rect">
            <a:avLst/>
          </a:prstGeom>
        </p:spPr>
      </p:pic>
      <p:cxnSp>
        <p:nvCxnSpPr>
          <p:cNvPr id="240" name="Elbow Connector 239"/>
          <p:cNvCxnSpPr>
            <a:stCxn id="92" idx="3"/>
            <a:endCxn id="122" idx="1"/>
          </p:cNvCxnSpPr>
          <p:nvPr/>
        </p:nvCxnSpPr>
        <p:spPr>
          <a:xfrm flipV="1">
            <a:off x="9905290" y="1012867"/>
            <a:ext cx="786101" cy="27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2431445" y="2418654"/>
            <a:ext cx="2226768" cy="3420960"/>
            <a:chOff x="2431445" y="2418654"/>
            <a:chExt cx="2226768" cy="3420960"/>
          </a:xfrm>
        </p:grpSpPr>
        <p:grpSp>
          <p:nvGrpSpPr>
            <p:cNvPr id="169" name="Group 168"/>
            <p:cNvGrpSpPr/>
            <p:nvPr/>
          </p:nvGrpSpPr>
          <p:grpSpPr>
            <a:xfrm>
              <a:off x="2633319" y="2418654"/>
              <a:ext cx="2024894" cy="3420960"/>
              <a:chOff x="3070800" y="2510704"/>
              <a:chExt cx="2024894" cy="342096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070800" y="2510704"/>
                <a:ext cx="2024894" cy="4171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type `</a:t>
                </a:r>
                <a:r>
                  <a:rPr lang="en-US" sz="1200" dirty="0" err="1" smtClean="0"/>
                  <a:t>git</a:t>
                </a:r>
                <a:r>
                  <a:rPr lang="en-US" sz="1200" dirty="0" smtClean="0"/>
                  <a:t> add “filename”`</a:t>
                </a:r>
                <a:endParaRPr lang="en-US" sz="12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391731" y="3318217"/>
                <a:ext cx="1383030" cy="379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type `</a:t>
                </a:r>
                <a:r>
                  <a:rPr lang="en-US" sz="1200" dirty="0" err="1" smtClean="0"/>
                  <a:t>git</a:t>
                </a:r>
                <a:r>
                  <a:rPr lang="en-US" sz="1200" dirty="0" smtClean="0"/>
                  <a:t> status`</a:t>
                </a:r>
                <a:endParaRPr lang="en-US" sz="1200" dirty="0"/>
              </a:p>
            </p:txBody>
          </p:sp>
          <p:sp>
            <p:nvSpPr>
              <p:cNvPr id="14" name="Decision 13"/>
              <p:cNvSpPr/>
              <p:nvPr/>
            </p:nvSpPr>
            <p:spPr>
              <a:xfrm>
                <a:off x="3079009" y="4087811"/>
                <a:ext cx="2016685" cy="85306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All files added? </a:t>
                </a:r>
                <a:endParaRPr lang="en-US" sz="1200" dirty="0"/>
              </a:p>
            </p:txBody>
          </p:sp>
          <p:cxnSp>
            <p:nvCxnSpPr>
              <p:cNvPr id="19" name="Elbow Connector 18"/>
              <p:cNvCxnSpPr>
                <a:stCxn id="14" idx="1"/>
                <a:endCxn id="10" idx="1"/>
              </p:cNvCxnSpPr>
              <p:nvPr/>
            </p:nvCxnSpPr>
            <p:spPr>
              <a:xfrm rot="10800000">
                <a:off x="3070801" y="2719259"/>
                <a:ext cx="8209" cy="1795083"/>
              </a:xfrm>
              <a:prstGeom prst="bentConnector3">
                <a:avLst>
                  <a:gd name="adj1" fmla="val 28847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stCxn id="10" idx="2"/>
                <a:endCxn id="13" idx="0"/>
              </p:cNvCxnSpPr>
              <p:nvPr/>
            </p:nvCxnSpPr>
            <p:spPr>
              <a:xfrm rot="5400000">
                <a:off x="3888045" y="3123014"/>
                <a:ext cx="390405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13" idx="2"/>
                <a:endCxn id="14" idx="0"/>
              </p:cNvCxnSpPr>
              <p:nvPr/>
            </p:nvCxnSpPr>
            <p:spPr>
              <a:xfrm rot="16200000" flipH="1">
                <a:off x="3890097" y="3890555"/>
                <a:ext cx="390405" cy="410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32"/>
              <p:cNvSpPr/>
              <p:nvPr/>
            </p:nvSpPr>
            <p:spPr>
              <a:xfrm>
                <a:off x="3201829" y="5344916"/>
                <a:ext cx="1762832" cy="5867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type `</a:t>
                </a:r>
                <a:r>
                  <a:rPr lang="en-US" sz="1200" dirty="0" err="1" smtClean="0"/>
                  <a:t>git</a:t>
                </a:r>
                <a:r>
                  <a:rPr lang="en-US" sz="1200" dirty="0" smtClean="0"/>
                  <a:t> commit –m “commit message” `</a:t>
                </a:r>
                <a:endParaRPr lang="en-US" sz="1200" dirty="0"/>
              </a:p>
            </p:txBody>
          </p:sp>
          <p:cxnSp>
            <p:nvCxnSpPr>
              <p:cNvPr id="68" name="Elbow Connector 67"/>
              <p:cNvCxnSpPr>
                <a:stCxn id="14" idx="2"/>
                <a:endCxn id="33" idx="0"/>
              </p:cNvCxnSpPr>
              <p:nvPr/>
            </p:nvCxnSpPr>
            <p:spPr>
              <a:xfrm rot="5400000">
                <a:off x="3883277" y="5140840"/>
                <a:ext cx="404045" cy="410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TextBox 245"/>
            <p:cNvSpPr txBox="1"/>
            <p:nvPr/>
          </p:nvSpPr>
          <p:spPr>
            <a:xfrm>
              <a:off x="3631220" y="4846020"/>
              <a:ext cx="455475" cy="2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yes</a:t>
              </a:r>
              <a:endParaRPr lang="en-US" sz="140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31445" y="4117325"/>
              <a:ext cx="45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no</a:t>
              </a:r>
              <a:endParaRPr lang="en-US" sz="1400"/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6395535" y="6383153"/>
            <a:ext cx="455475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yes</a:t>
            </a:r>
            <a:endParaRPr lang="en-US" sz="1400"/>
          </a:p>
        </p:txBody>
      </p:sp>
      <p:sp>
        <p:nvSpPr>
          <p:cNvPr id="250" name="TextBox 249"/>
          <p:cNvSpPr txBox="1"/>
          <p:nvPr/>
        </p:nvSpPr>
        <p:spPr>
          <a:xfrm>
            <a:off x="6734608" y="2379090"/>
            <a:ext cx="4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yes</a:t>
            </a:r>
            <a:endParaRPr lang="en-US" sz="1400"/>
          </a:p>
        </p:txBody>
      </p:sp>
      <p:sp>
        <p:nvSpPr>
          <p:cNvPr id="251" name="TextBox 250"/>
          <p:cNvSpPr txBox="1"/>
          <p:nvPr/>
        </p:nvSpPr>
        <p:spPr>
          <a:xfrm>
            <a:off x="7686031" y="1726710"/>
            <a:ext cx="4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  <a:endParaRPr lang="en-US" sz="1400"/>
          </a:p>
        </p:txBody>
      </p:sp>
      <p:sp>
        <p:nvSpPr>
          <p:cNvPr id="252" name="TextBox 251"/>
          <p:cNvSpPr txBox="1"/>
          <p:nvPr/>
        </p:nvSpPr>
        <p:spPr>
          <a:xfrm>
            <a:off x="5523386" y="5767161"/>
            <a:ext cx="4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  <a:endParaRPr lang="en-US" sz="1400"/>
          </a:p>
        </p:txBody>
      </p:sp>
      <p:sp>
        <p:nvSpPr>
          <p:cNvPr id="254" name="TextBox 253"/>
          <p:cNvSpPr txBox="1"/>
          <p:nvPr/>
        </p:nvSpPr>
        <p:spPr>
          <a:xfrm>
            <a:off x="10748755" y="3341785"/>
            <a:ext cx="86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my local version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40155" y="3736385"/>
            <a:ext cx="124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version on </a:t>
            </a:r>
            <a:r>
              <a:rPr lang="en-US" sz="1400" smtClean="0"/>
              <a:t>the server</a:t>
            </a:r>
            <a:endParaRPr lang="en-US" sz="1400"/>
          </a:p>
        </p:txBody>
      </p:sp>
      <p:grpSp>
        <p:nvGrpSpPr>
          <p:cNvPr id="286" name="Group 285"/>
          <p:cNvGrpSpPr/>
          <p:nvPr/>
        </p:nvGrpSpPr>
        <p:grpSpPr>
          <a:xfrm>
            <a:off x="60832" y="2001038"/>
            <a:ext cx="2142706" cy="4036510"/>
            <a:chOff x="60832" y="1162838"/>
            <a:chExt cx="2142706" cy="4036510"/>
          </a:xfrm>
        </p:grpSpPr>
        <p:sp>
          <p:nvSpPr>
            <p:cNvPr id="5" name="Rounded Rectangle 4"/>
            <p:cNvSpPr/>
            <p:nvPr/>
          </p:nvSpPr>
          <p:spPr>
            <a:xfrm>
              <a:off x="192848" y="1162838"/>
              <a:ext cx="1257300" cy="379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Open a terminal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832" y="1749875"/>
              <a:ext cx="1521333" cy="5047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Go to your repository using `cd`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588" y="4676128"/>
              <a:ext cx="19181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/>
                <a:t>Read the error message</a:t>
              </a:r>
            </a:p>
            <a:p>
              <a:pPr algn="ctr"/>
              <a:r>
                <a:rPr lang="en-US" sz="1400" dirty="0" smtClean="0"/>
                <a:t>Google solutions</a:t>
              </a:r>
              <a:endParaRPr lang="en-US" sz="1400" dirty="0"/>
            </a:p>
          </p:txBody>
        </p:sp>
        <p:sp>
          <p:nvSpPr>
            <p:cNvPr id="15" name="Decision 14"/>
            <p:cNvSpPr/>
            <p:nvPr/>
          </p:nvSpPr>
          <p:spPr>
            <a:xfrm>
              <a:off x="139588" y="3232113"/>
              <a:ext cx="1833350" cy="58265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Everything OK ? 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832" y="2508611"/>
              <a:ext cx="1521333" cy="417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type `</a:t>
              </a:r>
              <a:r>
                <a:rPr lang="en-US" sz="1200" dirty="0" err="1" smtClean="0"/>
                <a:t>git</a:t>
              </a:r>
              <a:r>
                <a:rPr lang="en-US" sz="1200" dirty="0" smtClean="0"/>
                <a:t> status`</a:t>
              </a:r>
              <a:endParaRPr lang="en-US" sz="1200" dirty="0"/>
            </a:p>
          </p:txBody>
        </p:sp>
        <p:cxnSp>
          <p:nvCxnSpPr>
            <p:cNvPr id="22" name="Elbow Connector 21"/>
            <p:cNvCxnSpPr>
              <a:stCxn id="15" idx="2"/>
              <a:endCxn id="9" idx="0"/>
            </p:cNvCxnSpPr>
            <p:nvPr/>
          </p:nvCxnSpPr>
          <p:spPr>
            <a:xfrm rot="16200000" flipH="1">
              <a:off x="646782" y="4224245"/>
              <a:ext cx="861364" cy="424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7" idx="2"/>
              <a:endCxn id="15" idx="0"/>
            </p:cNvCxnSpPr>
            <p:nvPr/>
          </p:nvCxnSpPr>
          <p:spPr>
            <a:xfrm rot="16200000" flipH="1">
              <a:off x="785684" y="2961534"/>
              <a:ext cx="306394" cy="234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694481" y="2381593"/>
              <a:ext cx="254035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6200000" flipH="1">
              <a:off x="717574" y="1645950"/>
              <a:ext cx="20784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748063" y="3226167"/>
              <a:ext cx="455475" cy="2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yes</a:t>
              </a:r>
              <a:endParaRPr lang="en-US" sz="140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622103" y="3862916"/>
              <a:ext cx="45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no</a:t>
              </a:r>
              <a:endParaRPr lang="en-US" sz="140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7900377" y="6558747"/>
            <a:ext cx="4247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Elementary GIT flowchart by Adriaan Rol </a:t>
            </a:r>
            <a:endParaRPr lang="en-US" sz="11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520624" y="5898425"/>
            <a:ext cx="2375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Protip</a:t>
            </a:r>
            <a:r>
              <a:rPr lang="en-US" sz="1100" dirty="0" smtClean="0"/>
              <a:t>: type `</a:t>
            </a:r>
            <a:r>
              <a:rPr lang="en-US" sz="1100" dirty="0" err="1" smtClean="0"/>
              <a:t>git</a:t>
            </a:r>
            <a:r>
              <a:rPr lang="en-US" sz="1100" dirty="0" smtClean="0"/>
              <a:t> add .` to add all files</a:t>
            </a:r>
            <a:endParaRPr lang="en-US" sz="11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887091" y="3421795"/>
            <a:ext cx="455475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yes</a:t>
            </a:r>
            <a:endParaRPr lang="en-US" sz="1400"/>
          </a:p>
        </p:txBody>
      </p:sp>
      <p:sp>
        <p:nvSpPr>
          <p:cNvPr id="277" name="TextBox 276"/>
          <p:cNvSpPr txBox="1"/>
          <p:nvPr/>
        </p:nvSpPr>
        <p:spPr>
          <a:xfrm>
            <a:off x="7865926" y="2924336"/>
            <a:ext cx="4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  <a:endParaRPr lang="en-US" sz="1400"/>
          </a:p>
        </p:txBody>
      </p:sp>
      <p:sp>
        <p:nvSpPr>
          <p:cNvPr id="284" name="Decision 283"/>
          <p:cNvSpPr/>
          <p:nvPr/>
        </p:nvSpPr>
        <p:spPr>
          <a:xfrm>
            <a:off x="965853" y="497161"/>
            <a:ext cx="2440189" cy="705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Do you want to commit changes</a:t>
            </a:r>
            <a:endParaRPr 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724561" y="1137293"/>
            <a:ext cx="58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yes</a:t>
            </a:r>
            <a:endParaRPr lang="en-US" sz="1400"/>
          </a:p>
        </p:txBody>
      </p:sp>
      <p:sp>
        <p:nvSpPr>
          <p:cNvPr id="290" name="TextBox 289"/>
          <p:cNvSpPr txBox="1"/>
          <p:nvPr/>
        </p:nvSpPr>
        <p:spPr>
          <a:xfrm>
            <a:off x="3510016" y="527552"/>
            <a:ext cx="58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  <a:endParaRPr lang="en-US" sz="1400"/>
          </a:p>
        </p:txBody>
      </p:sp>
      <p:cxnSp>
        <p:nvCxnSpPr>
          <p:cNvPr id="292" name="Elbow Connector 291"/>
          <p:cNvCxnSpPr>
            <a:stCxn id="284" idx="3"/>
            <a:endCxn id="122" idx="0"/>
          </p:cNvCxnSpPr>
          <p:nvPr/>
        </p:nvCxnSpPr>
        <p:spPr>
          <a:xfrm flipV="1">
            <a:off x="3406042" y="828201"/>
            <a:ext cx="8062297" cy="21464"/>
          </a:xfrm>
          <a:prstGeom prst="bentConnector4">
            <a:avLst>
              <a:gd name="adj1" fmla="val 15694"/>
              <a:gd name="adj2" fmla="val 3559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199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Adriaan Rol</dc:creator>
  <cp:lastModifiedBy>Adriaan Rol</cp:lastModifiedBy>
  <cp:revision>16</cp:revision>
  <cp:lastPrinted>2016-10-06T20:20:17Z</cp:lastPrinted>
  <dcterms:created xsi:type="dcterms:W3CDTF">2016-10-06T16:23:25Z</dcterms:created>
  <dcterms:modified xsi:type="dcterms:W3CDTF">2016-10-25T10:07:05Z</dcterms:modified>
</cp:coreProperties>
</file>