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99" r:id="rId7"/>
    <p:sldId id="300" r:id="rId8"/>
    <p:sldId id="302" r:id="rId9"/>
    <p:sldId id="301" r:id="rId10"/>
    <p:sldId id="303" r:id="rId11"/>
    <p:sldId id="30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2EB67-3DE0-4E0D-84E7-50676CA581EC}" v="20" dt="2025-07-23T18:56:09.84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646" autoAdjust="0"/>
  </p:normalViewPr>
  <p:slideViewPr>
    <p:cSldViewPr snapToGrid="0">
      <p:cViewPr>
        <p:scale>
          <a:sx n="83" d="100"/>
          <a:sy n="83" d="100"/>
        </p:scale>
        <p:origin x="1386" y="59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L" userId="fffa66e71c035d84" providerId="LiveId" clId="{C9E2EB67-3DE0-4E0D-84E7-50676CA581EC}"/>
    <pc:docChg chg="custSel addSld delSld modSld sldOrd">
      <pc:chgData name="Lei L" userId="fffa66e71c035d84" providerId="LiveId" clId="{C9E2EB67-3DE0-4E0D-84E7-50676CA581EC}" dt="2025-07-23T18:56:14.604" v="3052" actId="27636"/>
      <pc:docMkLst>
        <pc:docMk/>
      </pc:docMkLst>
      <pc:sldChg chg="modSp mod">
        <pc:chgData name="Lei L" userId="fffa66e71c035d84" providerId="LiveId" clId="{C9E2EB67-3DE0-4E0D-84E7-50676CA581EC}" dt="2025-07-23T18:33:18.649" v="2277" actId="20577"/>
        <pc:sldMkLst>
          <pc:docMk/>
          <pc:sldMk cId="1325608595" sldId="257"/>
        </pc:sldMkLst>
        <pc:spChg chg="mod">
          <ac:chgData name="Lei L" userId="fffa66e71c035d84" providerId="LiveId" clId="{C9E2EB67-3DE0-4E0D-84E7-50676CA581EC}" dt="2025-07-23T18:33:18.649" v="2277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Sp modSp del mod">
        <pc:chgData name="Lei L" userId="fffa66e71c035d84" providerId="LiveId" clId="{C9E2EB67-3DE0-4E0D-84E7-50676CA581EC}" dt="2025-07-23T18:30:20.190" v="2096" actId="2696"/>
        <pc:sldMkLst>
          <pc:docMk/>
          <pc:sldMk cId="3662677160" sldId="286"/>
        </pc:sldMkLst>
        <pc:spChg chg="mod">
          <ac:chgData name="Lei L" userId="fffa66e71c035d84" providerId="LiveId" clId="{C9E2EB67-3DE0-4E0D-84E7-50676CA581EC}" dt="2025-07-23T17:36:38.157" v="77" actId="1076"/>
          <ac:spMkLst>
            <pc:docMk/>
            <pc:sldMk cId="3662677160" sldId="286"/>
            <ac:spMk id="2" creationId="{6F148DD4-4828-CE87-0C5C-42BE175E8DA5}"/>
          </ac:spMkLst>
        </pc:spChg>
        <pc:spChg chg="add mod">
          <ac:chgData name="Lei L" userId="fffa66e71c035d84" providerId="LiveId" clId="{C9E2EB67-3DE0-4E0D-84E7-50676CA581EC}" dt="2025-07-23T17:37:01.793" v="79" actId="14100"/>
          <ac:spMkLst>
            <pc:docMk/>
            <pc:sldMk cId="3662677160" sldId="286"/>
            <ac:spMk id="3" creationId="{8150E02E-8CFD-5854-12DF-659AF73D2BEE}"/>
          </ac:spMkLst>
        </pc:spChg>
      </pc:sldChg>
      <pc:sldChg chg="del">
        <pc:chgData name="Lei L" userId="fffa66e71c035d84" providerId="LiveId" clId="{C9E2EB67-3DE0-4E0D-84E7-50676CA581EC}" dt="2025-07-23T18:37:54.488" v="2480" actId="2696"/>
        <pc:sldMkLst>
          <pc:docMk/>
          <pc:sldMk cId="779750606" sldId="288"/>
        </pc:sldMkLst>
      </pc:sldChg>
      <pc:sldChg chg="del">
        <pc:chgData name="Lei L" userId="fffa66e71c035d84" providerId="LiveId" clId="{C9E2EB67-3DE0-4E0D-84E7-50676CA581EC}" dt="2025-07-23T18:38:25.485" v="2484" actId="2696"/>
        <pc:sldMkLst>
          <pc:docMk/>
          <pc:sldMk cId="2529338794" sldId="289"/>
        </pc:sldMkLst>
      </pc:sldChg>
      <pc:sldChg chg="del">
        <pc:chgData name="Lei L" userId="fffa66e71c035d84" providerId="LiveId" clId="{C9E2EB67-3DE0-4E0D-84E7-50676CA581EC}" dt="2025-07-23T18:38:18.498" v="2483" actId="2696"/>
        <pc:sldMkLst>
          <pc:docMk/>
          <pc:sldMk cId="1265939620" sldId="290"/>
        </pc:sldMkLst>
      </pc:sldChg>
      <pc:sldChg chg="del">
        <pc:chgData name="Lei L" userId="fffa66e71c035d84" providerId="LiveId" clId="{C9E2EB67-3DE0-4E0D-84E7-50676CA581EC}" dt="2025-07-23T18:38:15.225" v="2482" actId="2696"/>
        <pc:sldMkLst>
          <pc:docMk/>
          <pc:sldMk cId="2652102883" sldId="291"/>
        </pc:sldMkLst>
      </pc:sldChg>
      <pc:sldChg chg="del">
        <pc:chgData name="Lei L" userId="fffa66e71c035d84" providerId="LiveId" clId="{C9E2EB67-3DE0-4E0D-84E7-50676CA581EC}" dt="2025-07-23T18:38:39.147" v="2487" actId="2696"/>
        <pc:sldMkLst>
          <pc:docMk/>
          <pc:sldMk cId="362649583" sldId="292"/>
        </pc:sldMkLst>
      </pc:sldChg>
      <pc:sldChg chg="del">
        <pc:chgData name="Lei L" userId="fffa66e71c035d84" providerId="LiveId" clId="{C9E2EB67-3DE0-4E0D-84E7-50676CA581EC}" dt="2025-07-23T18:42:47.258" v="2754" actId="2696"/>
        <pc:sldMkLst>
          <pc:docMk/>
          <pc:sldMk cId="853261029" sldId="294"/>
        </pc:sldMkLst>
      </pc:sldChg>
      <pc:sldChg chg="del">
        <pc:chgData name="Lei L" userId="fffa66e71c035d84" providerId="LiveId" clId="{C9E2EB67-3DE0-4E0D-84E7-50676CA581EC}" dt="2025-07-23T18:38:04.105" v="2481" actId="2696"/>
        <pc:sldMkLst>
          <pc:docMk/>
          <pc:sldMk cId="907915534" sldId="295"/>
        </pc:sldMkLst>
      </pc:sldChg>
      <pc:sldChg chg="modSp mod">
        <pc:chgData name="Lei L" userId="fffa66e71c035d84" providerId="LiveId" clId="{C9E2EB67-3DE0-4E0D-84E7-50676CA581EC}" dt="2025-07-23T18:43:13.208" v="2755" actId="6549"/>
        <pc:sldMkLst>
          <pc:docMk/>
          <pc:sldMk cId="1609673525" sldId="296"/>
        </pc:sldMkLst>
        <pc:spChg chg="mod">
          <ac:chgData name="Lei L" userId="fffa66e71c035d84" providerId="LiveId" clId="{C9E2EB67-3DE0-4E0D-84E7-50676CA581EC}" dt="2025-07-23T18:43:13.208" v="2755" actId="6549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Lei L" userId="fffa66e71c035d84" providerId="LiveId" clId="{C9E2EB67-3DE0-4E0D-84E7-50676CA581EC}" dt="2025-07-23T18:38:28.762" v="2485" actId="2696"/>
        <pc:sldMkLst>
          <pc:docMk/>
          <pc:sldMk cId="4117153350" sldId="297"/>
        </pc:sldMkLst>
      </pc:sldChg>
      <pc:sldChg chg="del">
        <pc:chgData name="Lei L" userId="fffa66e71c035d84" providerId="LiveId" clId="{C9E2EB67-3DE0-4E0D-84E7-50676CA581EC}" dt="2025-07-23T18:38:34.202" v="2486" actId="2696"/>
        <pc:sldMkLst>
          <pc:docMk/>
          <pc:sldMk cId="1678163377" sldId="298"/>
        </pc:sldMkLst>
      </pc:sldChg>
      <pc:sldChg chg="delSp modSp new mod">
        <pc:chgData name="Lei L" userId="fffa66e71c035d84" providerId="LiveId" clId="{C9E2EB67-3DE0-4E0D-84E7-50676CA581EC}" dt="2025-07-23T18:51:08.719" v="2872" actId="6549"/>
        <pc:sldMkLst>
          <pc:docMk/>
          <pc:sldMk cId="1061405587" sldId="299"/>
        </pc:sldMkLst>
        <pc:spChg chg="mod">
          <ac:chgData name="Lei L" userId="fffa66e71c035d84" providerId="LiveId" clId="{C9E2EB67-3DE0-4E0D-84E7-50676CA581EC}" dt="2025-07-23T17:38:51.516" v="96" actId="20577"/>
          <ac:spMkLst>
            <pc:docMk/>
            <pc:sldMk cId="1061405587" sldId="299"/>
            <ac:spMk id="2" creationId="{F162FD2B-93ED-B938-4EEB-52AC2C82744E}"/>
          </ac:spMkLst>
        </pc:spChg>
        <pc:spChg chg="mod">
          <ac:chgData name="Lei L" userId="fffa66e71c035d84" providerId="LiveId" clId="{C9E2EB67-3DE0-4E0D-84E7-50676CA581EC}" dt="2025-07-23T18:51:08.719" v="2872" actId="6549"/>
          <ac:spMkLst>
            <pc:docMk/>
            <pc:sldMk cId="1061405587" sldId="299"/>
            <ac:spMk id="3" creationId="{78B4283D-170B-D318-713D-24F0A22E4448}"/>
          </ac:spMkLst>
        </pc:spChg>
        <pc:spChg chg="del">
          <ac:chgData name="Lei L" userId="fffa66e71c035d84" providerId="LiveId" clId="{C9E2EB67-3DE0-4E0D-84E7-50676CA581EC}" dt="2025-07-23T18:50:35.137" v="2847" actId="478"/>
          <ac:spMkLst>
            <pc:docMk/>
            <pc:sldMk cId="1061405587" sldId="299"/>
            <ac:spMk id="4" creationId="{B0BE1779-0B69-D4A3-628C-C91584BDD22D}"/>
          </ac:spMkLst>
        </pc:spChg>
      </pc:sldChg>
      <pc:sldChg chg="addSp delSp modSp add mod">
        <pc:chgData name="Lei L" userId="fffa66e71c035d84" providerId="LiveId" clId="{C9E2EB67-3DE0-4E0D-84E7-50676CA581EC}" dt="2025-07-23T18:52:40.776" v="2957" actId="20577"/>
        <pc:sldMkLst>
          <pc:docMk/>
          <pc:sldMk cId="1967101489" sldId="300"/>
        </pc:sldMkLst>
        <pc:spChg chg="mod">
          <ac:chgData name="Lei L" userId="fffa66e71c035d84" providerId="LiveId" clId="{C9E2EB67-3DE0-4E0D-84E7-50676CA581EC}" dt="2025-07-23T18:01:23.515" v="1239" actId="6549"/>
          <ac:spMkLst>
            <pc:docMk/>
            <pc:sldMk cId="1967101489" sldId="300"/>
            <ac:spMk id="2" creationId="{1EC658A0-07AE-CFA6-54F2-B1E55481C1D7}"/>
          </ac:spMkLst>
        </pc:spChg>
        <pc:spChg chg="del mod">
          <ac:chgData name="Lei L" userId="fffa66e71c035d84" providerId="LiveId" clId="{C9E2EB67-3DE0-4E0D-84E7-50676CA581EC}" dt="2025-07-23T17:49:03.389" v="800"/>
          <ac:spMkLst>
            <pc:docMk/>
            <pc:sldMk cId="1967101489" sldId="300"/>
            <ac:spMk id="3" creationId="{78CFA23D-13B4-03BE-6A61-A88049B5396D}"/>
          </ac:spMkLst>
        </pc:spChg>
        <pc:spChg chg="mod">
          <ac:chgData name="Lei L" userId="fffa66e71c035d84" providerId="LiveId" clId="{C9E2EB67-3DE0-4E0D-84E7-50676CA581EC}" dt="2025-07-23T18:52:40.776" v="2957" actId="20577"/>
          <ac:spMkLst>
            <pc:docMk/>
            <pc:sldMk cId="1967101489" sldId="300"/>
            <ac:spMk id="4" creationId="{7297CC80-7EB2-D027-53ED-30696A7D27C0}"/>
          </ac:spMkLst>
        </pc:spChg>
        <pc:spChg chg="add del mod">
          <ac:chgData name="Lei L" userId="fffa66e71c035d84" providerId="LiveId" clId="{C9E2EB67-3DE0-4E0D-84E7-50676CA581EC}" dt="2025-07-23T17:59:27.401" v="1051" actId="931"/>
          <ac:spMkLst>
            <pc:docMk/>
            <pc:sldMk cId="1967101489" sldId="300"/>
            <ac:spMk id="7" creationId="{6F8F4ECF-68F0-F1DB-898B-28CE0EBDC55F}"/>
          </ac:spMkLst>
        </pc:spChg>
        <pc:graphicFrameChg chg="add del mod">
          <ac:chgData name="Lei L" userId="fffa66e71c035d84" providerId="LiveId" clId="{C9E2EB67-3DE0-4E0D-84E7-50676CA581EC}" dt="2025-07-23T17:59:18.659" v="1050" actId="478"/>
          <ac:graphicFrameMkLst>
            <pc:docMk/>
            <pc:sldMk cId="1967101489" sldId="300"/>
            <ac:graphicFrameMk id="5" creationId="{59941AA8-2485-4092-AE98-838E6DCF56EB}"/>
          </ac:graphicFrameMkLst>
        </pc:graphicFrameChg>
        <pc:picChg chg="add mod">
          <ac:chgData name="Lei L" userId="fffa66e71c035d84" providerId="LiveId" clId="{C9E2EB67-3DE0-4E0D-84E7-50676CA581EC}" dt="2025-07-23T17:59:44.199" v="1057" actId="14100"/>
          <ac:picMkLst>
            <pc:docMk/>
            <pc:sldMk cId="1967101489" sldId="300"/>
            <ac:picMk id="9" creationId="{968B7114-0119-3600-CB44-2AD56AB3BD11}"/>
          </ac:picMkLst>
        </pc:picChg>
      </pc:sldChg>
      <pc:sldChg chg="addSp delSp modSp add mod">
        <pc:chgData name="Lei L" userId="fffa66e71c035d84" providerId="LiveId" clId="{C9E2EB67-3DE0-4E0D-84E7-50676CA581EC}" dt="2025-07-23T18:32:29.869" v="2196" actId="20577"/>
        <pc:sldMkLst>
          <pc:docMk/>
          <pc:sldMk cId="284298839" sldId="301"/>
        </pc:sldMkLst>
        <pc:spChg chg="mod">
          <ac:chgData name="Lei L" userId="fffa66e71c035d84" providerId="LiveId" clId="{C9E2EB67-3DE0-4E0D-84E7-50676CA581EC}" dt="2025-07-23T18:32:29.869" v="2196" actId="20577"/>
          <ac:spMkLst>
            <pc:docMk/>
            <pc:sldMk cId="284298839" sldId="301"/>
            <ac:spMk id="2" creationId="{851142EE-2B3B-CD0B-E618-F2C505E45610}"/>
          </ac:spMkLst>
        </pc:spChg>
        <pc:spChg chg="add del mod">
          <ac:chgData name="Lei L" userId="fffa66e71c035d84" providerId="LiveId" clId="{C9E2EB67-3DE0-4E0D-84E7-50676CA581EC}" dt="2025-07-23T17:52:27.756" v="846" actId="931"/>
          <ac:spMkLst>
            <pc:docMk/>
            <pc:sldMk cId="284298839" sldId="301"/>
            <ac:spMk id="6" creationId="{ECD0A780-E64A-F9E9-1DFF-B5206B763189}"/>
          </ac:spMkLst>
        </pc:spChg>
        <pc:graphicFrameChg chg="del">
          <ac:chgData name="Lei L" userId="fffa66e71c035d84" providerId="LiveId" clId="{C9E2EB67-3DE0-4E0D-84E7-50676CA581EC}" dt="2025-07-23T17:52:15.705" v="845" actId="478"/>
          <ac:graphicFrameMkLst>
            <pc:docMk/>
            <pc:sldMk cId="284298839" sldId="301"/>
            <ac:graphicFrameMk id="5" creationId="{6A0561F1-7E22-A3D7-0C04-38EDB403B81F}"/>
          </ac:graphicFrameMkLst>
        </pc:graphicFrameChg>
        <pc:picChg chg="add mod">
          <ac:chgData name="Lei L" userId="fffa66e71c035d84" providerId="LiveId" clId="{C9E2EB67-3DE0-4E0D-84E7-50676CA581EC}" dt="2025-07-23T17:52:38.729" v="851" actId="14100"/>
          <ac:picMkLst>
            <pc:docMk/>
            <pc:sldMk cId="284298839" sldId="301"/>
            <ac:picMk id="8" creationId="{B9CFA0F7-9410-F86A-51E3-81278A653B97}"/>
          </ac:picMkLst>
        </pc:picChg>
      </pc:sldChg>
      <pc:sldChg chg="addSp delSp modSp add mod">
        <pc:chgData name="Lei L" userId="fffa66e71c035d84" providerId="LiveId" clId="{C9E2EB67-3DE0-4E0D-84E7-50676CA581EC}" dt="2025-07-23T18:32:24.281" v="2194" actId="1076"/>
        <pc:sldMkLst>
          <pc:docMk/>
          <pc:sldMk cId="3275672813" sldId="302"/>
        </pc:sldMkLst>
        <pc:spChg chg="mod">
          <ac:chgData name="Lei L" userId="fffa66e71c035d84" providerId="LiveId" clId="{C9E2EB67-3DE0-4E0D-84E7-50676CA581EC}" dt="2025-07-23T18:32:23.323" v="2193" actId="20577"/>
          <ac:spMkLst>
            <pc:docMk/>
            <pc:sldMk cId="3275672813" sldId="302"/>
            <ac:spMk id="2" creationId="{E27E08C3-DE9E-A091-C183-B8A12197B246}"/>
          </ac:spMkLst>
        </pc:spChg>
        <pc:spChg chg="mod">
          <ac:chgData name="Lei L" userId="fffa66e71c035d84" providerId="LiveId" clId="{C9E2EB67-3DE0-4E0D-84E7-50676CA581EC}" dt="2025-07-23T18:11:53.751" v="1372" actId="20577"/>
          <ac:spMkLst>
            <pc:docMk/>
            <pc:sldMk cId="3275672813" sldId="302"/>
            <ac:spMk id="4" creationId="{D748EC6A-C370-4620-2AC6-79735124FA00}"/>
          </ac:spMkLst>
        </pc:spChg>
        <pc:spChg chg="add del mod">
          <ac:chgData name="Lei L" userId="fffa66e71c035d84" providerId="LiveId" clId="{C9E2EB67-3DE0-4E0D-84E7-50676CA581EC}" dt="2025-07-23T18:05:52.089" v="1241" actId="931"/>
          <ac:spMkLst>
            <pc:docMk/>
            <pc:sldMk cId="3275672813" sldId="302"/>
            <ac:spMk id="6" creationId="{54409DC0-683B-B2CE-A4CB-5ECF39CE1D06}"/>
          </ac:spMkLst>
        </pc:spChg>
        <pc:spChg chg="add del mod">
          <ac:chgData name="Lei L" userId="fffa66e71c035d84" providerId="LiveId" clId="{C9E2EB67-3DE0-4E0D-84E7-50676CA581EC}" dt="2025-07-23T18:09:56.197" v="1247" actId="931"/>
          <ac:spMkLst>
            <pc:docMk/>
            <pc:sldMk cId="3275672813" sldId="302"/>
            <ac:spMk id="10" creationId="{EDDDB527-48F9-4A0D-8A37-F036C4ACFE46}"/>
          </ac:spMkLst>
        </pc:spChg>
        <pc:graphicFrameChg chg="del">
          <ac:chgData name="Lei L" userId="fffa66e71c035d84" providerId="LiveId" clId="{C9E2EB67-3DE0-4E0D-84E7-50676CA581EC}" dt="2025-07-23T18:05:42.631" v="1240" actId="478"/>
          <ac:graphicFrameMkLst>
            <pc:docMk/>
            <pc:sldMk cId="3275672813" sldId="302"/>
            <ac:graphicFrameMk id="5" creationId="{9693FC9E-1BFD-F2C2-816E-AFB09538B880}"/>
          </ac:graphicFrameMkLst>
        </pc:graphicFrameChg>
        <pc:picChg chg="add del mod">
          <ac:chgData name="Lei L" userId="fffa66e71c035d84" providerId="LiveId" clId="{C9E2EB67-3DE0-4E0D-84E7-50676CA581EC}" dt="2025-07-23T18:09:48.209" v="1246" actId="478"/>
          <ac:picMkLst>
            <pc:docMk/>
            <pc:sldMk cId="3275672813" sldId="302"/>
            <ac:picMk id="8" creationId="{8B17BB52-6762-317D-D5DD-3E00267040CC}"/>
          </ac:picMkLst>
        </pc:picChg>
        <pc:picChg chg="add mod">
          <ac:chgData name="Lei L" userId="fffa66e71c035d84" providerId="LiveId" clId="{C9E2EB67-3DE0-4E0D-84E7-50676CA581EC}" dt="2025-07-23T18:32:24.281" v="2194" actId="1076"/>
          <ac:picMkLst>
            <pc:docMk/>
            <pc:sldMk cId="3275672813" sldId="302"/>
            <ac:picMk id="12" creationId="{8B84EDC5-5B99-00B5-27E2-F75033CE8962}"/>
          </ac:picMkLst>
        </pc:picChg>
      </pc:sldChg>
      <pc:sldChg chg="addSp delSp modSp add mod">
        <pc:chgData name="Lei L" userId="fffa66e71c035d84" providerId="LiveId" clId="{C9E2EB67-3DE0-4E0D-84E7-50676CA581EC}" dt="2025-07-23T18:53:34.290" v="2981" actId="20577"/>
        <pc:sldMkLst>
          <pc:docMk/>
          <pc:sldMk cId="596273383" sldId="303"/>
        </pc:sldMkLst>
        <pc:spChg chg="mod">
          <ac:chgData name="Lei L" userId="fffa66e71c035d84" providerId="LiveId" clId="{C9E2EB67-3DE0-4E0D-84E7-50676CA581EC}" dt="2025-07-23T18:32:34.276" v="2198" actId="20577"/>
          <ac:spMkLst>
            <pc:docMk/>
            <pc:sldMk cId="596273383" sldId="303"/>
            <ac:spMk id="2" creationId="{DAAC3077-00CD-5F62-C4E7-D4FF3813F40A}"/>
          </ac:spMkLst>
        </pc:spChg>
        <pc:spChg chg="mod">
          <ac:chgData name="Lei L" userId="fffa66e71c035d84" providerId="LiveId" clId="{C9E2EB67-3DE0-4E0D-84E7-50676CA581EC}" dt="2025-07-23T18:53:34.290" v="2981" actId="20577"/>
          <ac:spMkLst>
            <pc:docMk/>
            <pc:sldMk cId="596273383" sldId="303"/>
            <ac:spMk id="4" creationId="{E05113E4-03D2-4B95-D7DE-28B8C307D962}"/>
          </ac:spMkLst>
        </pc:spChg>
        <pc:spChg chg="add del mod">
          <ac:chgData name="Lei L" userId="fffa66e71c035d84" providerId="LiveId" clId="{C9E2EB67-3DE0-4E0D-84E7-50676CA581EC}" dt="2025-07-23T18:17:34.057" v="1435"/>
          <ac:spMkLst>
            <pc:docMk/>
            <pc:sldMk cId="596273383" sldId="303"/>
            <ac:spMk id="5" creationId="{B27C0802-1D22-45C8-6315-7DFD7D4FBA37}"/>
          </ac:spMkLst>
        </pc:spChg>
        <pc:graphicFrameChg chg="add mod">
          <ac:chgData name="Lei L" userId="fffa66e71c035d84" providerId="LiveId" clId="{C9E2EB67-3DE0-4E0D-84E7-50676CA581EC}" dt="2025-07-23T18:20:08.137" v="1517" actId="14100"/>
          <ac:graphicFrameMkLst>
            <pc:docMk/>
            <pc:sldMk cId="596273383" sldId="303"/>
            <ac:graphicFrameMk id="6" creationId="{D46491EB-ABCE-4297-AD48-070915C5746F}"/>
          </ac:graphicFrameMkLst>
        </pc:graphicFrameChg>
        <pc:picChg chg="del">
          <ac:chgData name="Lei L" userId="fffa66e71c035d84" providerId="LiveId" clId="{C9E2EB67-3DE0-4E0D-84E7-50676CA581EC}" dt="2025-07-23T18:17:31.647" v="1433" actId="478"/>
          <ac:picMkLst>
            <pc:docMk/>
            <pc:sldMk cId="596273383" sldId="303"/>
            <ac:picMk id="8" creationId="{DFCBC447-24F6-AC90-21BD-B30B1DFEB416}"/>
          </ac:picMkLst>
        </pc:picChg>
      </pc:sldChg>
      <pc:sldChg chg="addSp delSp modSp add del mod ord">
        <pc:chgData name="Lei L" userId="fffa66e71c035d84" providerId="LiveId" clId="{C9E2EB67-3DE0-4E0D-84E7-50676CA581EC}" dt="2025-07-23T18:54:29.429" v="2987" actId="2696"/>
        <pc:sldMkLst>
          <pc:docMk/>
          <pc:sldMk cId="2625909468" sldId="304"/>
        </pc:sldMkLst>
        <pc:spChg chg="mod">
          <ac:chgData name="Lei L" userId="fffa66e71c035d84" providerId="LiveId" clId="{C9E2EB67-3DE0-4E0D-84E7-50676CA581EC}" dt="2025-07-23T18:21:41.402" v="1576" actId="6549"/>
          <ac:spMkLst>
            <pc:docMk/>
            <pc:sldMk cId="2625909468" sldId="304"/>
            <ac:spMk id="2" creationId="{B279AC9F-AE34-4BBD-C316-78DBAAB66A28}"/>
          </ac:spMkLst>
        </pc:spChg>
        <pc:spChg chg="del mod">
          <ac:chgData name="Lei L" userId="fffa66e71c035d84" providerId="LiveId" clId="{C9E2EB67-3DE0-4E0D-84E7-50676CA581EC}" dt="2025-07-23T18:26:17.366" v="1992" actId="478"/>
          <ac:spMkLst>
            <pc:docMk/>
            <pc:sldMk cId="2625909468" sldId="304"/>
            <ac:spMk id="4" creationId="{FED4F3D9-B6CC-0558-31B2-681E391B5C18}"/>
          </ac:spMkLst>
        </pc:spChg>
        <pc:spChg chg="add mod">
          <ac:chgData name="Lei L" userId="fffa66e71c035d84" providerId="LiveId" clId="{C9E2EB67-3DE0-4E0D-84E7-50676CA581EC}" dt="2025-07-23T18:54:16.491" v="2983" actId="21"/>
          <ac:spMkLst>
            <pc:docMk/>
            <pc:sldMk cId="2625909468" sldId="304"/>
            <ac:spMk id="5" creationId="{ADC8612A-8DD3-E539-76D7-FAC81D848706}"/>
          </ac:spMkLst>
        </pc:spChg>
        <pc:spChg chg="add del mod">
          <ac:chgData name="Lei L" userId="fffa66e71c035d84" providerId="LiveId" clId="{C9E2EB67-3DE0-4E0D-84E7-50676CA581EC}" dt="2025-07-23T18:26:23.937" v="1993" actId="478"/>
          <ac:spMkLst>
            <pc:docMk/>
            <pc:sldMk cId="2625909468" sldId="304"/>
            <ac:spMk id="8" creationId="{2B80C397-DDD6-2031-B103-14AFFA92854F}"/>
          </ac:spMkLst>
        </pc:spChg>
        <pc:graphicFrameChg chg="del">
          <ac:chgData name="Lei L" userId="fffa66e71c035d84" providerId="LiveId" clId="{C9E2EB67-3DE0-4E0D-84E7-50676CA581EC}" dt="2025-07-23T18:21:14.839" v="1521" actId="478"/>
          <ac:graphicFrameMkLst>
            <pc:docMk/>
            <pc:sldMk cId="2625909468" sldId="304"/>
            <ac:graphicFrameMk id="6" creationId="{B7D5015D-6276-DC94-BCC5-4B8A54367463}"/>
          </ac:graphicFrameMkLst>
        </pc:graphicFrameChg>
      </pc:sldChg>
      <pc:sldChg chg="modSp add mod">
        <pc:chgData name="Lei L" userId="fffa66e71c035d84" providerId="LiveId" clId="{C9E2EB67-3DE0-4E0D-84E7-50676CA581EC}" dt="2025-07-23T18:56:14.604" v="3052" actId="27636"/>
        <pc:sldMkLst>
          <pc:docMk/>
          <pc:sldMk cId="231129588" sldId="305"/>
        </pc:sldMkLst>
        <pc:spChg chg="mod">
          <ac:chgData name="Lei L" userId="fffa66e71c035d84" providerId="LiveId" clId="{C9E2EB67-3DE0-4E0D-84E7-50676CA581EC}" dt="2025-07-23T18:27:37.956" v="2028" actId="5793"/>
          <ac:spMkLst>
            <pc:docMk/>
            <pc:sldMk cId="231129588" sldId="305"/>
            <ac:spMk id="2" creationId="{1C42FAA1-2155-BF9B-B16B-AF402AFD6343}"/>
          </ac:spMkLst>
        </pc:spChg>
        <pc:spChg chg="mod">
          <ac:chgData name="Lei L" userId="fffa66e71c035d84" providerId="LiveId" clId="{C9E2EB67-3DE0-4E0D-84E7-50676CA581EC}" dt="2025-07-23T18:56:14.604" v="3052" actId="27636"/>
          <ac:spMkLst>
            <pc:docMk/>
            <pc:sldMk cId="231129588" sldId="305"/>
            <ac:spMk id="5" creationId="{FED26D73-B7A2-A034-3557-DDDA928FD115}"/>
          </ac:spMkLst>
        </pc:spChg>
      </pc:sldChg>
      <pc:sldMasterChg chg="delSldLayout">
        <pc:chgData name="Lei L" userId="fffa66e71c035d84" providerId="LiveId" clId="{C9E2EB67-3DE0-4E0D-84E7-50676CA581EC}" dt="2025-07-23T18:42:47.258" v="2754" actId="2696"/>
        <pc:sldMasterMkLst>
          <pc:docMk/>
          <pc:sldMasterMk cId="1788353970" sldId="2147483648"/>
        </pc:sldMasterMkLst>
        <pc:sldLayoutChg chg="del">
          <pc:chgData name="Lei L" userId="fffa66e71c035d84" providerId="LiveId" clId="{C9E2EB67-3DE0-4E0D-84E7-50676CA581EC}" dt="2025-07-23T18:30:20.190" v="2096" actId="2696"/>
          <pc:sldLayoutMkLst>
            <pc:docMk/>
            <pc:sldMasterMk cId="1788353970" sldId="2147483648"/>
            <pc:sldLayoutMk cId="2491266794" sldId="2147483673"/>
          </pc:sldLayoutMkLst>
        </pc:sldLayoutChg>
        <pc:sldLayoutChg chg="del">
          <pc:chgData name="Lei L" userId="fffa66e71c035d84" providerId="LiveId" clId="{C9E2EB67-3DE0-4E0D-84E7-50676CA581EC}" dt="2025-07-23T18:37:54.488" v="2480" actId="2696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Lei L" userId="fffa66e71c035d84" providerId="LiveId" clId="{C9E2EB67-3DE0-4E0D-84E7-50676CA581EC}" dt="2025-07-23T18:38:39.147" v="2487" actId="2696"/>
          <pc:sldLayoutMkLst>
            <pc:docMk/>
            <pc:sldMasterMk cId="1788353970" sldId="2147483648"/>
            <pc:sldLayoutMk cId="4193030505" sldId="2147483675"/>
          </pc:sldLayoutMkLst>
        </pc:sldLayoutChg>
        <pc:sldLayoutChg chg="del">
          <pc:chgData name="Lei L" userId="fffa66e71c035d84" providerId="LiveId" clId="{C9E2EB67-3DE0-4E0D-84E7-50676CA581EC}" dt="2025-07-23T18:42:47.258" v="2754" actId="2696"/>
          <pc:sldLayoutMkLst>
            <pc:docMk/>
            <pc:sldMasterMk cId="1788353970" sldId="2147483648"/>
            <pc:sldLayoutMk cId="525656170" sldId="2147483676"/>
          </pc:sldLayoutMkLst>
        </pc:sldLayoutChg>
        <pc:sldLayoutChg chg="del">
          <pc:chgData name="Lei L" userId="fffa66e71c035d84" providerId="LiveId" clId="{C9E2EB67-3DE0-4E0D-84E7-50676CA581EC}" dt="2025-07-23T18:38:04.105" v="2481" actId="2696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 Price</a:t>
            </a:r>
            <a:r>
              <a:rPr lang="en-US" baseline="0"/>
              <a:t> vs. Profit (Power Model)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'Demand_vs_Price_Modeling (2)'!$E$48:$E$105</c:f>
              <c:numCache>
                <c:formatCode>_("$"* #,##0_);_("$"* \(#,##0\);_("$"* "-"??_);_(@_)</c:formatCode>
                <c:ptCount val="58"/>
                <c:pt idx="0">
                  <c:v>260</c:v>
                </c:pt>
                <c:pt idx="1">
                  <c:v>270</c:v>
                </c:pt>
                <c:pt idx="2">
                  <c:v>280</c:v>
                </c:pt>
                <c:pt idx="3">
                  <c:v>290</c:v>
                </c:pt>
                <c:pt idx="4">
                  <c:v>300</c:v>
                </c:pt>
                <c:pt idx="5">
                  <c:v>310</c:v>
                </c:pt>
                <c:pt idx="6">
                  <c:v>320</c:v>
                </c:pt>
                <c:pt idx="7">
                  <c:v>330</c:v>
                </c:pt>
                <c:pt idx="8">
                  <c:v>340</c:v>
                </c:pt>
                <c:pt idx="9">
                  <c:v>350</c:v>
                </c:pt>
                <c:pt idx="10">
                  <c:v>360</c:v>
                </c:pt>
                <c:pt idx="11">
                  <c:v>370</c:v>
                </c:pt>
                <c:pt idx="12">
                  <c:v>380</c:v>
                </c:pt>
                <c:pt idx="13">
                  <c:v>390</c:v>
                </c:pt>
                <c:pt idx="14">
                  <c:v>400</c:v>
                </c:pt>
                <c:pt idx="15">
                  <c:v>410</c:v>
                </c:pt>
                <c:pt idx="16">
                  <c:v>420</c:v>
                </c:pt>
                <c:pt idx="17">
                  <c:v>430</c:v>
                </c:pt>
                <c:pt idx="18">
                  <c:v>440</c:v>
                </c:pt>
                <c:pt idx="19">
                  <c:v>450</c:v>
                </c:pt>
                <c:pt idx="20">
                  <c:v>460</c:v>
                </c:pt>
                <c:pt idx="21">
                  <c:v>470</c:v>
                </c:pt>
                <c:pt idx="22">
                  <c:v>480</c:v>
                </c:pt>
                <c:pt idx="23">
                  <c:v>490</c:v>
                </c:pt>
                <c:pt idx="24">
                  <c:v>500</c:v>
                </c:pt>
                <c:pt idx="25">
                  <c:v>510</c:v>
                </c:pt>
                <c:pt idx="26">
                  <c:v>520</c:v>
                </c:pt>
                <c:pt idx="27">
                  <c:v>530</c:v>
                </c:pt>
                <c:pt idx="28">
                  <c:v>540</c:v>
                </c:pt>
                <c:pt idx="29">
                  <c:v>550</c:v>
                </c:pt>
                <c:pt idx="30">
                  <c:v>560</c:v>
                </c:pt>
                <c:pt idx="31">
                  <c:v>570</c:v>
                </c:pt>
                <c:pt idx="32">
                  <c:v>580</c:v>
                </c:pt>
                <c:pt idx="33">
                  <c:v>590</c:v>
                </c:pt>
                <c:pt idx="34">
                  <c:v>600</c:v>
                </c:pt>
                <c:pt idx="35">
                  <c:v>610</c:v>
                </c:pt>
                <c:pt idx="36">
                  <c:v>620</c:v>
                </c:pt>
                <c:pt idx="37">
                  <c:v>630</c:v>
                </c:pt>
                <c:pt idx="38">
                  <c:v>640</c:v>
                </c:pt>
                <c:pt idx="39">
                  <c:v>650</c:v>
                </c:pt>
                <c:pt idx="40">
                  <c:v>660</c:v>
                </c:pt>
                <c:pt idx="41">
                  <c:v>670</c:v>
                </c:pt>
                <c:pt idx="42">
                  <c:v>680</c:v>
                </c:pt>
                <c:pt idx="43">
                  <c:v>690</c:v>
                </c:pt>
                <c:pt idx="44">
                  <c:v>700</c:v>
                </c:pt>
                <c:pt idx="45">
                  <c:v>710</c:v>
                </c:pt>
                <c:pt idx="46">
                  <c:v>720</c:v>
                </c:pt>
                <c:pt idx="47">
                  <c:v>730</c:v>
                </c:pt>
                <c:pt idx="48">
                  <c:v>740</c:v>
                </c:pt>
                <c:pt idx="49">
                  <c:v>750</c:v>
                </c:pt>
                <c:pt idx="50">
                  <c:v>760</c:v>
                </c:pt>
                <c:pt idx="51">
                  <c:v>770</c:v>
                </c:pt>
                <c:pt idx="52">
                  <c:v>780</c:v>
                </c:pt>
                <c:pt idx="53">
                  <c:v>790</c:v>
                </c:pt>
                <c:pt idx="54">
                  <c:v>800</c:v>
                </c:pt>
                <c:pt idx="55">
                  <c:v>810</c:v>
                </c:pt>
                <c:pt idx="56">
                  <c:v>820</c:v>
                </c:pt>
                <c:pt idx="57">
                  <c:v>830</c:v>
                </c:pt>
              </c:numCache>
            </c:numRef>
          </c:xVal>
          <c:yVal>
            <c:numRef>
              <c:f>'Demand_vs_Price_Modeling (2)'!$F$48:$F$105</c:f>
              <c:numCache>
                <c:formatCode>_("$"* #,##0_);_("$"* \(#,##0\);_("$"* "-"??_);_(@_)</c:formatCode>
                <c:ptCount val="58"/>
                <c:pt idx="0">
                  <c:v>139175.87502775947</c:v>
                </c:pt>
                <c:pt idx="1">
                  <c:v>259286.54078785935</c:v>
                </c:pt>
                <c:pt idx="2">
                  <c:v>363226.905250757</c:v>
                </c:pt>
                <c:pt idx="3">
                  <c:v>453383.39473321196</c:v>
                </c:pt>
                <c:pt idx="4">
                  <c:v>531735.79906527372</c:v>
                </c:pt>
                <c:pt idx="5">
                  <c:v>599936.27279943321</c:v>
                </c:pt>
                <c:pt idx="6">
                  <c:v>659371.14128662832</c:v>
                </c:pt>
                <c:pt idx="7">
                  <c:v>711209.64016903192</c:v>
                </c:pt>
                <c:pt idx="8">
                  <c:v>756442.63723968528</c:v>
                </c:pt>
                <c:pt idx="9">
                  <c:v>795913.61029327102</c:v>
                </c:pt>
                <c:pt idx="10">
                  <c:v>830343.59190360014</c:v>
                </c:pt>
                <c:pt idx="11">
                  <c:v>860351.37965494348</c:v>
                </c:pt>
                <c:pt idx="12">
                  <c:v>886470.00528350379</c:v>
                </c:pt>
                <c:pt idx="13">
                  <c:v>909160.22854457307</c:v>
                </c:pt>
                <c:pt idx="14">
                  <c:v>928821.65035988763</c:v>
                </c:pt>
                <c:pt idx="15">
                  <c:v>945801.90995445382</c:v>
                </c:pt>
                <c:pt idx="16">
                  <c:v>960404.33152393973</c:v>
                </c:pt>
                <c:pt idx="17">
                  <c:v>972894.30970862787</c:v>
                </c:pt>
                <c:pt idx="18">
                  <c:v>983504.66411162145</c:v>
                </c:pt>
                <c:pt idx="19">
                  <c:v>992440.14711004472</c:v>
                </c:pt>
                <c:pt idx="20">
                  <c:v>999881.25317107816</c:v>
                </c:pt>
                <c:pt idx="21">
                  <c:v>1005987.4494859097</c:v>
                </c:pt>
                <c:pt idx="22">
                  <c:v>1010899.925234477</c:v>
                </c:pt>
                <c:pt idx="23">
                  <c:v>1014743.9388750407</c:v>
                </c:pt>
                <c:pt idx="24">
                  <c:v>1017630.8285121893</c:v>
                </c:pt>
                <c:pt idx="25">
                  <c:v>1019659.7388661277</c:v>
                </c:pt>
                <c:pt idx="26">
                  <c:v>1020919.1090528421</c:v>
                </c:pt>
                <c:pt idx="27">
                  <c:v>1021487.9578300315</c:v>
                </c:pt>
                <c:pt idx="28">
                  <c:v>1021436.9968100728</c:v>
                </c:pt>
                <c:pt idx="29">
                  <c:v>1020829.5971091248</c:v>
                </c:pt>
                <c:pt idx="30">
                  <c:v>1019722.6307705705</c:v>
                </c:pt>
                <c:pt idx="31">
                  <c:v>1018167.2048975942</c:v>
                </c:pt>
                <c:pt idx="32">
                  <c:v>1016209.303615676</c:v>
                </c:pt>
                <c:pt idx="33">
                  <c:v>1013890.3506513374</c:v>
                </c:pt>
                <c:pt idx="34">
                  <c:v>1011247.7033704214</c:v>
                </c:pt>
                <c:pt idx="35">
                  <c:v>1011247.6363366472</c:v>
                </c:pt>
                <c:pt idx="36">
                  <c:v>1011247.6363366472</c:v>
                </c:pt>
                <c:pt idx="37">
                  <c:v>1011247.6363366472</c:v>
                </c:pt>
                <c:pt idx="38">
                  <c:v>1011247.6363366472</c:v>
                </c:pt>
                <c:pt idx="39">
                  <c:v>1011247.6363366472</c:v>
                </c:pt>
                <c:pt idx="40">
                  <c:v>1011247.6363366472</c:v>
                </c:pt>
                <c:pt idx="41">
                  <c:v>1011247.6363366472</c:v>
                </c:pt>
                <c:pt idx="42">
                  <c:v>1011247.6363366472</c:v>
                </c:pt>
                <c:pt idx="43">
                  <c:v>1011247.6363366472</c:v>
                </c:pt>
                <c:pt idx="44">
                  <c:v>1011247.6363366472</c:v>
                </c:pt>
                <c:pt idx="45">
                  <c:v>1011247.6363366472</c:v>
                </c:pt>
                <c:pt idx="46">
                  <c:v>1011247.6363366472</c:v>
                </c:pt>
                <c:pt idx="47">
                  <c:v>1011247.6363366472</c:v>
                </c:pt>
                <c:pt idx="48">
                  <c:v>1011247.6363366472</c:v>
                </c:pt>
                <c:pt idx="49">
                  <c:v>1011247.6363366472</c:v>
                </c:pt>
                <c:pt idx="50">
                  <c:v>1011247.6363366472</c:v>
                </c:pt>
                <c:pt idx="51">
                  <c:v>1011247.6363366472</c:v>
                </c:pt>
                <c:pt idx="52">
                  <c:v>1011247.6363366472</c:v>
                </c:pt>
                <c:pt idx="53">
                  <c:v>1011247.6363366472</c:v>
                </c:pt>
                <c:pt idx="54">
                  <c:v>1011247.6363366472</c:v>
                </c:pt>
                <c:pt idx="55">
                  <c:v>1011247.6363366472</c:v>
                </c:pt>
                <c:pt idx="56">
                  <c:v>1011247.6363366472</c:v>
                </c:pt>
                <c:pt idx="57">
                  <c:v>1011247.6363366472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F2-4474-AFA7-441BFC233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382271"/>
        <c:axId val="363384671"/>
      </c:scatterChart>
      <c:valAx>
        <c:axId val="36338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4671"/>
        <c:crosses val="autoZero"/>
        <c:crossBetween val="midCat"/>
      </c:valAx>
      <c:valAx>
        <c:axId val="36338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2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Maximizing Profitability Through Smart Pricing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Step 1 Model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Step 2 Finding the best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Step 3 Calculate absolute percent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Step 4 Model the business using Power model</a:t>
            </a:r>
          </a:p>
          <a:p>
            <a:r>
              <a:rPr lang="en-US" dirty="0"/>
              <a:t>Summarize</a:t>
            </a:r>
          </a:p>
          <a:p>
            <a:r>
              <a:rPr lang="en-US" dirty="0"/>
              <a:t>Final 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FD2B-93ED-B938-4EEB-52AC2C82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283D-170B-D318-713D-24F0A22E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5997236" cy="3332832"/>
          </a:xfrm>
        </p:spPr>
        <p:txBody>
          <a:bodyPr/>
          <a:lstStyle/>
          <a:p>
            <a:r>
              <a:rPr lang="en-US" dirty="0"/>
              <a:t>Business problem:</a:t>
            </a:r>
          </a:p>
          <a:p>
            <a:r>
              <a:rPr lang="en-US" dirty="0"/>
              <a:t>Top Good Pest Zapper is company that manufactures electric pest zapper. This year, they are going to market and sell their product by themselves instead of through a partner. Due to highly competitive market, Top Good wants to use statistical model to navigate their pricing and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0614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D1A2B-C75F-F916-B1EA-DFD9E1328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58A0-07AE-CFA6-54F2-B1E55481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Model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7CC80-7EB2-D027-53ED-30696A7D27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919410" y="2023984"/>
            <a:ext cx="2493227" cy="4504138"/>
          </a:xfrm>
        </p:spPr>
        <p:txBody>
          <a:bodyPr/>
          <a:lstStyle/>
          <a:p>
            <a:r>
              <a:rPr lang="en-US" dirty="0"/>
              <a:t>Based on historical data of sale prices and demand throughout last year, the market team develop three  predicting models to compare and select the best model.</a:t>
            </a:r>
          </a:p>
          <a:p>
            <a:r>
              <a:rPr lang="en-US" dirty="0"/>
              <a:t>Models: Linear, power, exponential</a:t>
            </a:r>
          </a:p>
        </p:txBody>
      </p:sp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968B7114-0119-3600-CB44-2AD56AB3B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790" y="1922101"/>
            <a:ext cx="7848469" cy="3332832"/>
          </a:xfrm>
        </p:spPr>
      </p:pic>
    </p:spTree>
    <p:extLst>
      <p:ext uri="{BB962C8B-B14F-4D97-AF65-F5344CB8AC3E}">
        <p14:creationId xmlns:p14="http://schemas.microsoft.com/office/powerpoint/2010/main" val="19671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7371C-44FA-FCCC-A33E-7DBA2890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08C3-DE9E-A091-C183-B8A12197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Finding the best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8EC6A-C370-4620-2AC6-79735124FA0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919410" y="2023984"/>
            <a:ext cx="2493227" cy="3332832"/>
          </a:xfrm>
        </p:spPr>
        <p:txBody>
          <a:bodyPr/>
          <a:lstStyle/>
          <a:p>
            <a:r>
              <a:rPr lang="en-US" dirty="0"/>
              <a:t>Findings:</a:t>
            </a:r>
          </a:p>
          <a:p>
            <a:r>
              <a:rPr lang="en-US" dirty="0"/>
              <a:t>The left chart shows the line graphs from Linear, Power, and  Exponential Models.</a:t>
            </a:r>
          </a:p>
          <a:p>
            <a:r>
              <a:rPr lang="en-US" dirty="0"/>
              <a:t>It seems Power model is more accurate align with the actual demand.</a:t>
            </a:r>
          </a:p>
          <a:p>
            <a:endParaRPr lang="en-US" dirty="0"/>
          </a:p>
        </p:txBody>
      </p:sp>
      <p:pic>
        <p:nvPicPr>
          <p:cNvPr id="12" name="Content Placeholder 11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8B84EDC5-5B99-00B5-27E2-F75033CE8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789897"/>
            <a:ext cx="7751918" cy="4740817"/>
          </a:xfrm>
        </p:spPr>
      </p:pic>
    </p:spTree>
    <p:extLst>
      <p:ext uri="{BB962C8B-B14F-4D97-AF65-F5344CB8AC3E}">
        <p14:creationId xmlns:p14="http://schemas.microsoft.com/office/powerpoint/2010/main" val="327567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539B5-2130-0187-1172-6EB354AD1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42EE-2B3B-CD0B-E618-F2C505E4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Calculate Abs Percent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94DBF-B0B8-197E-DA5C-13E4392EDE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919411" y="2023984"/>
            <a:ext cx="2027264" cy="3332832"/>
          </a:xfrm>
        </p:spPr>
        <p:txBody>
          <a:bodyPr/>
          <a:lstStyle/>
          <a:p>
            <a:r>
              <a:rPr lang="en-US" dirty="0"/>
              <a:t>Findings: </a:t>
            </a:r>
          </a:p>
          <a:p>
            <a:r>
              <a:rPr lang="en-US" dirty="0"/>
              <a:t>Among the three regression models, Power model has the smallest absolute percent error, meaning we can rely on this model for further actions.</a:t>
            </a:r>
          </a:p>
        </p:txBody>
      </p:sp>
      <p:pic>
        <p:nvPicPr>
          <p:cNvPr id="8" name="Content Placeholder 7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B9CFA0F7-9410-F86A-51E3-81278A653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023984"/>
            <a:ext cx="7534809" cy="2675338"/>
          </a:xfrm>
        </p:spPr>
      </p:pic>
    </p:spTree>
    <p:extLst>
      <p:ext uri="{BB962C8B-B14F-4D97-AF65-F5344CB8AC3E}">
        <p14:creationId xmlns:p14="http://schemas.microsoft.com/office/powerpoint/2010/main" val="28429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2700B-B147-6C4E-1E08-2882BC923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3077-00CD-5F62-C4E7-D4FF3813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6526"/>
            <a:ext cx="10129399" cy="1653371"/>
          </a:xfrm>
        </p:spPr>
        <p:txBody>
          <a:bodyPr/>
          <a:lstStyle/>
          <a:p>
            <a:r>
              <a:rPr lang="en-US" dirty="0"/>
              <a:t>Step 4 Model the Business(Power model)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13E4-03D2-4B95-D7DE-28B8C307D9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919411" y="2023984"/>
            <a:ext cx="2909916" cy="3332832"/>
          </a:xfrm>
        </p:spPr>
        <p:txBody>
          <a:bodyPr>
            <a:normAutofit/>
          </a:bodyPr>
          <a:lstStyle/>
          <a:p>
            <a:r>
              <a:rPr lang="en-US" sz="1600" dirty="0"/>
              <a:t>y=</a:t>
            </a:r>
            <a:r>
              <a:rPr lang="en-US" sz="1600" dirty="0" err="1"/>
              <a:t>ax^b</a:t>
            </a:r>
            <a:r>
              <a:rPr lang="en-US" sz="1600" dirty="0"/>
              <a:t>  </a:t>
            </a:r>
          </a:p>
          <a:p>
            <a:r>
              <a:rPr lang="en-US" sz="1600" dirty="0"/>
              <a:t>a = 4827406.32     </a:t>
            </a:r>
          </a:p>
          <a:p>
            <a:r>
              <a:rPr lang="en-US" sz="1600" dirty="0"/>
              <a:t>b = -1.88    </a:t>
            </a:r>
          </a:p>
          <a:p>
            <a:r>
              <a:rPr lang="en-US" sz="1600" dirty="0"/>
              <a:t>x = price</a:t>
            </a:r>
          </a:p>
          <a:p>
            <a:r>
              <a:rPr lang="en-US" dirty="0"/>
              <a:t>Findings:</a:t>
            </a:r>
          </a:p>
          <a:p>
            <a:r>
              <a:rPr lang="en-US" dirty="0"/>
              <a:t>The graph shows profit change over the price range from $250 to $850 and a fixed cost $250.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6491EB-ABCE-4297-AD48-070915C57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657844"/>
              </p:ext>
            </p:extLst>
          </p:nvPr>
        </p:nvGraphicFramePr>
        <p:xfrm>
          <a:off x="680677" y="2023984"/>
          <a:ext cx="7548923" cy="342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27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A783E-58B0-162D-B990-F4F6C331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FAA1-2155-BF9B-B16B-AF402AFD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6526"/>
            <a:ext cx="10129399" cy="1653371"/>
          </a:xfrm>
        </p:spPr>
        <p:txBody>
          <a:bodyPr/>
          <a:lstStyle/>
          <a:p>
            <a:r>
              <a:rPr lang="en-US" dirty="0"/>
              <a:t>Summarize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26D73-B7A2-A034-3557-DDDA928F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techniques: MS Excel (graph, VLOOKUP ),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predictive model: power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Selling unit of 3640 (demand) will maximize profit, too less or too more is not recommended.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Pricing the product at $530 per unit will maximize annual profit.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Constrain: optimal pricing and demand quantity subject to change if the cost of unit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Lei Liu</a:t>
            </a:r>
          </a:p>
          <a:p>
            <a:r>
              <a:rPr lang="en-US" dirty="0"/>
              <a:t>408-805-6749</a:t>
            </a:r>
          </a:p>
          <a:p>
            <a:r>
              <a:rPr lang="en-US" dirty="0"/>
              <a:t>lauraliu1117@gmail.com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{84FB64B6-DF8A-40DC-BF7B-5D258AF9028F}TF0e83fa2d-9a66-4e5e-9e82-acc620be7a498e277179_win32-f234380521c6</Template>
  <TotalTime>84</TotalTime>
  <Words>344</Words>
  <Application>Microsoft Office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Maximizing Profitability Through Smart Pricing Presentation</vt:lpstr>
      <vt:lpstr>Agenda</vt:lpstr>
      <vt:lpstr>Introduction</vt:lpstr>
      <vt:lpstr>Step 1 Model development</vt:lpstr>
      <vt:lpstr>Step 2 Finding the best model</vt:lpstr>
      <vt:lpstr>Step 3 Calculate Abs Percent Error</vt:lpstr>
      <vt:lpstr>Step 4 Model the Business(Power model)</vt:lpstr>
      <vt:lpstr>Summarize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L</dc:creator>
  <cp:lastModifiedBy>Lei L</cp:lastModifiedBy>
  <cp:revision>1</cp:revision>
  <dcterms:created xsi:type="dcterms:W3CDTF">2025-07-23T17:31:54Z</dcterms:created>
  <dcterms:modified xsi:type="dcterms:W3CDTF">2025-07-23T18:56:21Z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