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96" r:id="rId2"/>
    <p:sldId id="261" r:id="rId3"/>
    <p:sldId id="257" r:id="rId4"/>
    <p:sldId id="273" r:id="rId5"/>
    <p:sldId id="272" r:id="rId6"/>
    <p:sldId id="276" r:id="rId7"/>
    <p:sldId id="277" r:id="rId8"/>
    <p:sldId id="282" r:id="rId9"/>
    <p:sldId id="286" r:id="rId10"/>
    <p:sldId id="287" r:id="rId11"/>
    <p:sldId id="288" r:id="rId12"/>
    <p:sldId id="295" r:id="rId13"/>
    <p:sldId id="289" r:id="rId14"/>
    <p:sldId id="290" r:id="rId15"/>
    <p:sldId id="291" r:id="rId16"/>
    <p:sldId id="29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077FFC-00A6-4E30-A8C1-F2ECD49A5276}" v="57" dt="2025-07-03T18:28:52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85528"/>
  </p:normalViewPr>
  <p:slideViewPr>
    <p:cSldViewPr snapToGrid="0">
      <p:cViewPr varScale="1">
        <p:scale>
          <a:sx n="86" d="100"/>
          <a:sy n="86" d="100"/>
        </p:scale>
        <p:origin x="126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L" userId="fffa66e71c035d84" providerId="LiveId" clId="{73077FFC-00A6-4E30-A8C1-F2ECD49A5276}"/>
    <pc:docChg chg="undo custSel addSld delSld modSld">
      <pc:chgData name="Lei L" userId="fffa66e71c035d84" providerId="LiveId" clId="{73077FFC-00A6-4E30-A8C1-F2ECD49A5276}" dt="2025-07-03T18:33:38.942" v="7491" actId="1076"/>
      <pc:docMkLst>
        <pc:docMk/>
      </pc:docMkLst>
      <pc:sldChg chg="addSp delSp modSp del mod">
        <pc:chgData name="Lei L" userId="fffa66e71c035d84" providerId="LiveId" clId="{73077FFC-00A6-4E30-A8C1-F2ECD49A5276}" dt="2025-07-03T13:40:33.653" v="5608" actId="47"/>
        <pc:sldMkLst>
          <pc:docMk/>
          <pc:sldMk cId="109857222" sldId="256"/>
        </pc:sldMkLst>
        <pc:spChg chg="mod">
          <ac:chgData name="Lei L" userId="fffa66e71c035d84" providerId="LiveId" clId="{73077FFC-00A6-4E30-A8C1-F2ECD49A5276}" dt="2025-07-03T13:28:34.738" v="5557" actId="11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ei L" userId="fffa66e71c035d84" providerId="LiveId" clId="{73077FFC-00A6-4E30-A8C1-F2ECD49A5276}" dt="2025-07-03T13:19:22.076" v="5420" actId="255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Lei L" userId="fffa66e71c035d84" providerId="LiveId" clId="{73077FFC-00A6-4E30-A8C1-F2ECD49A5276}" dt="2025-07-02T20:15:33.850" v="28" actId="478"/>
          <ac:spMkLst>
            <pc:docMk/>
            <pc:sldMk cId="109857222" sldId="256"/>
            <ac:spMk id="11" creationId="{5481FB4D-8011-5243-B539-897D718B0C19}"/>
          </ac:spMkLst>
        </pc:spChg>
        <pc:picChg chg="add del mod">
          <ac:chgData name="Lei L" userId="fffa66e71c035d84" providerId="LiveId" clId="{73077FFC-00A6-4E30-A8C1-F2ECD49A5276}" dt="2025-07-03T13:31:54.814" v="5558" actId="478"/>
          <ac:picMkLst>
            <pc:docMk/>
            <pc:sldMk cId="109857222" sldId="256"/>
            <ac:picMk id="5" creationId="{E8E9EFB7-EBA1-9704-D0B6-406FCE20FCBE}"/>
          </ac:picMkLst>
        </pc:picChg>
        <pc:picChg chg="del">
          <ac:chgData name="Lei L" userId="fffa66e71c035d84" providerId="LiveId" clId="{73077FFC-00A6-4E30-A8C1-F2ECD49A5276}" dt="2025-07-02T20:15:33.850" v="28" actId="478"/>
          <ac:picMkLst>
            <pc:docMk/>
            <pc:sldMk cId="109857222" sldId="256"/>
            <ac:picMk id="10" creationId="{5B942F1F-EF22-BC42-920C-C9023B97A2F7}"/>
          </ac:picMkLst>
        </pc:picChg>
        <pc:picChg chg="add mod">
          <ac:chgData name="Lei L" userId="fffa66e71c035d84" providerId="LiveId" clId="{73077FFC-00A6-4E30-A8C1-F2ECD49A5276}" dt="2025-07-03T13:32:35.572" v="5566" actId="14100"/>
          <ac:picMkLst>
            <pc:docMk/>
            <pc:sldMk cId="109857222" sldId="256"/>
            <ac:picMk id="14" creationId="{0E0B85BA-DA7E-2AAC-345A-10FFEB17CD9D}"/>
          </ac:picMkLst>
        </pc:picChg>
        <pc:cxnChg chg="add mod">
          <ac:chgData name="Lei L" userId="fffa66e71c035d84" providerId="LiveId" clId="{73077FFC-00A6-4E30-A8C1-F2ECD49A5276}" dt="2025-07-03T13:19:10.630" v="5419" actId="14100"/>
          <ac:cxnSpMkLst>
            <pc:docMk/>
            <pc:sldMk cId="109857222" sldId="256"/>
            <ac:cxnSpMk id="7" creationId="{9938EB59-EB10-A3A1-CC3E-37453B077DA2}"/>
          </ac:cxnSpMkLst>
        </pc:cxnChg>
      </pc:sldChg>
      <pc:sldChg chg="addSp delSp modSp mod">
        <pc:chgData name="Lei L" userId="fffa66e71c035d84" providerId="LiveId" clId="{73077FFC-00A6-4E30-A8C1-F2ECD49A5276}" dt="2025-07-03T18:22:48.907" v="7308" actId="20577"/>
        <pc:sldMkLst>
          <pc:docMk/>
          <pc:sldMk cId="1802159797" sldId="257"/>
        </pc:sldMkLst>
        <pc:spChg chg="mod">
          <ac:chgData name="Lei L" userId="fffa66e71c035d84" providerId="LiveId" clId="{73077FFC-00A6-4E30-A8C1-F2ECD49A5276}" dt="2025-07-03T18:10:43.004" v="6996" actId="20577"/>
          <ac:spMkLst>
            <pc:docMk/>
            <pc:sldMk cId="1802159797" sldId="257"/>
            <ac:spMk id="2" creationId="{9A7F58B5-64FA-0919-99AA-980BFC47F1DF}"/>
          </ac:spMkLst>
        </pc:spChg>
        <pc:spChg chg="mod">
          <ac:chgData name="Lei L" userId="fffa66e71c035d84" providerId="LiveId" clId="{73077FFC-00A6-4E30-A8C1-F2ECD49A5276}" dt="2025-07-03T18:22:48.907" v="7308" actId="20577"/>
          <ac:spMkLst>
            <pc:docMk/>
            <pc:sldMk cId="1802159797" sldId="257"/>
            <ac:spMk id="3" creationId="{B6A7CCD5-DE2D-6F0D-2170-9063FD070EE0}"/>
          </ac:spMkLst>
        </pc:spChg>
        <pc:spChg chg="add del mod">
          <ac:chgData name="Lei L" userId="fffa66e71c035d84" providerId="LiveId" clId="{73077FFC-00A6-4E30-A8C1-F2ECD49A5276}" dt="2025-07-02T21:37:01.145" v="2589" actId="478"/>
          <ac:spMkLst>
            <pc:docMk/>
            <pc:sldMk cId="1802159797" sldId="257"/>
            <ac:spMk id="4" creationId="{7A0FAEC1-3E10-AE55-301B-CA45089D798F}"/>
          </ac:spMkLst>
        </pc:spChg>
      </pc:sldChg>
      <pc:sldChg chg="modSp mod">
        <pc:chgData name="Lei L" userId="fffa66e71c035d84" providerId="LiveId" clId="{73077FFC-00A6-4E30-A8C1-F2ECD49A5276}" dt="2025-07-03T18:22:10.319" v="7301" actId="20577"/>
        <pc:sldMkLst>
          <pc:docMk/>
          <pc:sldMk cId="1785927421" sldId="261"/>
        </pc:sldMkLst>
        <pc:spChg chg="mod">
          <ac:chgData name="Lei L" userId="fffa66e71c035d84" providerId="LiveId" clId="{73077FFC-00A6-4E30-A8C1-F2ECD49A5276}" dt="2025-07-02T21:32:01.569" v="2575" actId="20577"/>
          <ac:spMkLst>
            <pc:docMk/>
            <pc:sldMk cId="1785927421" sldId="261"/>
            <ac:spMk id="2" creationId="{EE3CE942-4405-B947-A1ED-DB1096900FD9}"/>
          </ac:spMkLst>
        </pc:spChg>
        <pc:spChg chg="mod">
          <ac:chgData name="Lei L" userId="fffa66e71c035d84" providerId="LiveId" clId="{73077FFC-00A6-4E30-A8C1-F2ECD49A5276}" dt="2025-07-03T18:22:10.319" v="7301" actId="20577"/>
          <ac:spMkLst>
            <pc:docMk/>
            <pc:sldMk cId="1785927421" sldId="261"/>
            <ac:spMk id="3" creationId="{E3FFF142-477B-5749-B0E6-99ED9A5BFBAE}"/>
          </ac:spMkLst>
        </pc:spChg>
      </pc:sldChg>
      <pc:sldChg chg="modSp mod">
        <pc:chgData name="Lei L" userId="fffa66e71c035d84" providerId="LiveId" clId="{73077FFC-00A6-4E30-A8C1-F2ECD49A5276}" dt="2025-07-03T18:09:46.706" v="6974" actId="12"/>
        <pc:sldMkLst>
          <pc:docMk/>
          <pc:sldMk cId="3109001305" sldId="272"/>
        </pc:sldMkLst>
        <pc:spChg chg="mod">
          <ac:chgData name="Lei L" userId="fffa66e71c035d84" providerId="LiveId" clId="{73077FFC-00A6-4E30-A8C1-F2ECD49A5276}" dt="2025-07-02T20:39:40.320" v="661" actId="207"/>
          <ac:spMkLst>
            <pc:docMk/>
            <pc:sldMk cId="3109001305" sldId="272"/>
            <ac:spMk id="2" creationId="{9A7F58B5-64FA-0919-99AA-980BFC47F1DF}"/>
          </ac:spMkLst>
        </pc:spChg>
        <pc:spChg chg="mod">
          <ac:chgData name="Lei L" userId="fffa66e71c035d84" providerId="LiveId" clId="{73077FFC-00A6-4E30-A8C1-F2ECD49A5276}" dt="2025-07-03T18:09:46.706" v="6974" actId="12"/>
          <ac:spMkLst>
            <pc:docMk/>
            <pc:sldMk cId="3109001305" sldId="272"/>
            <ac:spMk id="3" creationId="{B6A7CCD5-DE2D-6F0D-2170-9063FD070EE0}"/>
          </ac:spMkLst>
        </pc:spChg>
      </pc:sldChg>
      <pc:sldChg chg="modSp mod">
        <pc:chgData name="Lei L" userId="fffa66e71c035d84" providerId="LiveId" clId="{73077FFC-00A6-4E30-A8C1-F2ECD49A5276}" dt="2025-07-03T15:52:52.865" v="6729" actId="20577"/>
        <pc:sldMkLst>
          <pc:docMk/>
          <pc:sldMk cId="2594179191" sldId="273"/>
        </pc:sldMkLst>
        <pc:spChg chg="mod">
          <ac:chgData name="Lei L" userId="fffa66e71c035d84" providerId="LiveId" clId="{73077FFC-00A6-4E30-A8C1-F2ECD49A5276}" dt="2025-07-03T15:02:21.827" v="6359" actId="20577"/>
          <ac:spMkLst>
            <pc:docMk/>
            <pc:sldMk cId="2594179191" sldId="273"/>
            <ac:spMk id="2" creationId="{9A7F58B5-64FA-0919-99AA-980BFC47F1DF}"/>
          </ac:spMkLst>
        </pc:spChg>
        <pc:spChg chg="mod">
          <ac:chgData name="Lei L" userId="fffa66e71c035d84" providerId="LiveId" clId="{73077FFC-00A6-4E30-A8C1-F2ECD49A5276}" dt="2025-07-03T15:52:52.865" v="6729" actId="20577"/>
          <ac:spMkLst>
            <pc:docMk/>
            <pc:sldMk cId="2594179191" sldId="273"/>
            <ac:spMk id="3" creationId="{B6A7CCD5-DE2D-6F0D-2170-9063FD070EE0}"/>
          </ac:spMkLst>
        </pc:spChg>
      </pc:sldChg>
      <pc:sldChg chg="modSp mod">
        <pc:chgData name="Lei L" userId="fffa66e71c035d84" providerId="LiveId" clId="{73077FFC-00A6-4E30-A8C1-F2ECD49A5276}" dt="2025-07-03T18:33:38.942" v="7491" actId="1076"/>
        <pc:sldMkLst>
          <pc:docMk/>
          <pc:sldMk cId="408892393" sldId="274"/>
        </pc:sldMkLst>
        <pc:spChg chg="mod">
          <ac:chgData name="Lei L" userId="fffa66e71c035d84" providerId="LiveId" clId="{73077FFC-00A6-4E30-A8C1-F2ECD49A5276}" dt="2025-07-02T23:07:01.995" v="4916" actId="207"/>
          <ac:spMkLst>
            <pc:docMk/>
            <pc:sldMk cId="408892393" sldId="274"/>
            <ac:spMk id="2" creationId="{9A7F58B5-64FA-0919-99AA-980BFC47F1DF}"/>
          </ac:spMkLst>
        </pc:spChg>
        <pc:spChg chg="mod">
          <ac:chgData name="Lei L" userId="fffa66e71c035d84" providerId="LiveId" clId="{73077FFC-00A6-4E30-A8C1-F2ECD49A5276}" dt="2025-07-03T18:33:38.942" v="7491" actId="1076"/>
          <ac:spMkLst>
            <pc:docMk/>
            <pc:sldMk cId="408892393" sldId="274"/>
            <ac:spMk id="5" creationId="{0E792C58-91B6-8946-831C-1682CAFE538B}"/>
          </ac:spMkLst>
        </pc:spChg>
      </pc:sldChg>
      <pc:sldChg chg="addSp delSp modSp mod">
        <pc:chgData name="Lei L" userId="fffa66e71c035d84" providerId="LiveId" clId="{73077FFC-00A6-4E30-A8C1-F2ECD49A5276}" dt="2025-07-03T18:32:12.651" v="7481" actId="5793"/>
        <pc:sldMkLst>
          <pc:docMk/>
          <pc:sldMk cId="2795109138" sldId="276"/>
        </pc:sldMkLst>
        <pc:spChg chg="mod">
          <ac:chgData name="Lei L" userId="fffa66e71c035d84" providerId="LiveId" clId="{73077FFC-00A6-4E30-A8C1-F2ECD49A5276}" dt="2025-07-03T13:48:44.340" v="5671" actId="207"/>
          <ac:spMkLst>
            <pc:docMk/>
            <pc:sldMk cId="2795109138" sldId="276"/>
            <ac:spMk id="2" creationId="{0C36473A-04D3-BA4F-8E76-6B0B194BCF8D}"/>
          </ac:spMkLst>
        </pc:spChg>
        <pc:spChg chg="mod">
          <ac:chgData name="Lei L" userId="fffa66e71c035d84" providerId="LiveId" clId="{73077FFC-00A6-4E30-A8C1-F2ECD49A5276}" dt="2025-07-03T18:32:12.651" v="7481" actId="5793"/>
          <ac:spMkLst>
            <pc:docMk/>
            <pc:sldMk cId="2795109138" sldId="276"/>
            <ac:spMk id="7" creationId="{D3B51B7F-43B8-A842-B6E2-6F97EBED5802}"/>
          </ac:spMkLst>
        </pc:spChg>
        <pc:picChg chg="add mod">
          <ac:chgData name="Lei L" userId="fffa66e71c035d84" providerId="LiveId" clId="{73077FFC-00A6-4E30-A8C1-F2ECD49A5276}" dt="2025-07-02T21:18:46.692" v="1811" actId="14100"/>
          <ac:picMkLst>
            <pc:docMk/>
            <pc:sldMk cId="2795109138" sldId="276"/>
            <ac:picMk id="4" creationId="{C53972F2-B4D6-9F98-6DD5-1BC7A425498E}"/>
          </ac:picMkLst>
        </pc:picChg>
        <pc:picChg chg="del">
          <ac:chgData name="Lei L" userId="fffa66e71c035d84" providerId="LiveId" clId="{73077FFC-00A6-4E30-A8C1-F2ECD49A5276}" dt="2025-07-02T21:18:06.493" v="1802" actId="478"/>
          <ac:picMkLst>
            <pc:docMk/>
            <pc:sldMk cId="2795109138" sldId="276"/>
            <ac:picMk id="1026" creationId="{23FEE348-44E1-A449-A9C8-0BF39A2B073C}"/>
          </ac:picMkLst>
        </pc:picChg>
      </pc:sldChg>
      <pc:sldChg chg="addSp delSp modSp mod">
        <pc:chgData name="Lei L" userId="fffa66e71c035d84" providerId="LiveId" clId="{73077FFC-00A6-4E30-A8C1-F2ECD49A5276}" dt="2025-07-03T18:32:01.401" v="7477" actId="1076"/>
        <pc:sldMkLst>
          <pc:docMk/>
          <pc:sldMk cId="3643388261" sldId="277"/>
        </pc:sldMkLst>
        <pc:spChg chg="mod">
          <ac:chgData name="Lei L" userId="fffa66e71c035d84" providerId="LiveId" clId="{73077FFC-00A6-4E30-A8C1-F2ECD49A5276}" dt="2025-07-03T13:48:19.519" v="5670" actId="207"/>
          <ac:spMkLst>
            <pc:docMk/>
            <pc:sldMk cId="3643388261" sldId="277"/>
            <ac:spMk id="2" creationId="{0C36473A-04D3-BA4F-8E76-6B0B194BCF8D}"/>
          </ac:spMkLst>
        </pc:spChg>
        <pc:spChg chg="mod">
          <ac:chgData name="Lei L" userId="fffa66e71c035d84" providerId="LiveId" clId="{73077FFC-00A6-4E30-A8C1-F2ECD49A5276}" dt="2025-07-03T18:32:01.401" v="7477" actId="1076"/>
          <ac:spMkLst>
            <pc:docMk/>
            <pc:sldMk cId="3643388261" sldId="277"/>
            <ac:spMk id="7" creationId="{D3B51B7F-43B8-A842-B6E2-6F97EBED5802}"/>
          </ac:spMkLst>
        </pc:spChg>
        <pc:picChg chg="add mod">
          <ac:chgData name="Lei L" userId="fffa66e71c035d84" providerId="LiveId" clId="{73077FFC-00A6-4E30-A8C1-F2ECD49A5276}" dt="2025-07-02T21:20:29.736" v="1832" actId="14100"/>
          <ac:picMkLst>
            <pc:docMk/>
            <pc:sldMk cId="3643388261" sldId="277"/>
            <ac:picMk id="4" creationId="{88C07CBD-44F1-F4E3-F440-B671B1CD926F}"/>
          </ac:picMkLst>
        </pc:picChg>
        <pc:picChg chg="del">
          <ac:chgData name="Lei L" userId="fffa66e71c035d84" providerId="LiveId" clId="{73077FFC-00A6-4E30-A8C1-F2ECD49A5276}" dt="2025-07-02T21:20:12.678" v="1827" actId="478"/>
          <ac:picMkLst>
            <pc:docMk/>
            <pc:sldMk cId="3643388261" sldId="277"/>
            <ac:picMk id="14" creationId="{2C6E39EB-434F-DD44-B78B-BD4467576248}"/>
          </ac:picMkLst>
        </pc:picChg>
      </pc:sldChg>
      <pc:sldChg chg="addSp delSp modSp del mod">
        <pc:chgData name="Lei L" userId="fffa66e71c035d84" providerId="LiveId" clId="{73077FFC-00A6-4E30-A8C1-F2ECD49A5276}" dt="2025-07-02T21:41:31.607" v="2630" actId="47"/>
        <pc:sldMkLst>
          <pc:docMk/>
          <pc:sldMk cId="3228318220" sldId="278"/>
        </pc:sldMkLst>
        <pc:spChg chg="mod">
          <ac:chgData name="Lei L" userId="fffa66e71c035d84" providerId="LiveId" clId="{73077FFC-00A6-4E30-A8C1-F2ECD49A5276}" dt="2025-07-02T21:25:14.298" v="2098" actId="115"/>
          <ac:spMkLst>
            <pc:docMk/>
            <pc:sldMk cId="3228318220" sldId="278"/>
            <ac:spMk id="2" creationId="{0C36473A-04D3-BA4F-8E76-6B0B194BCF8D}"/>
          </ac:spMkLst>
        </pc:spChg>
        <pc:spChg chg="mod">
          <ac:chgData name="Lei L" userId="fffa66e71c035d84" providerId="LiveId" clId="{73077FFC-00A6-4E30-A8C1-F2ECD49A5276}" dt="2025-07-02T21:40:26.282" v="2625" actId="5793"/>
          <ac:spMkLst>
            <pc:docMk/>
            <pc:sldMk cId="3228318220" sldId="278"/>
            <ac:spMk id="7" creationId="{D3B51B7F-43B8-A842-B6E2-6F97EBED5802}"/>
          </ac:spMkLst>
        </pc:spChg>
        <pc:picChg chg="add mod">
          <ac:chgData name="Lei L" userId="fffa66e71c035d84" providerId="LiveId" clId="{73077FFC-00A6-4E30-A8C1-F2ECD49A5276}" dt="2025-07-02T21:24:40.658" v="2097" actId="1076"/>
          <ac:picMkLst>
            <pc:docMk/>
            <pc:sldMk cId="3228318220" sldId="278"/>
            <ac:picMk id="4" creationId="{985E7141-9441-E32B-7D4E-22AC4821CF49}"/>
          </ac:picMkLst>
        </pc:picChg>
        <pc:picChg chg="del">
          <ac:chgData name="Lei L" userId="fffa66e71c035d84" providerId="LiveId" clId="{73077FFC-00A6-4E30-A8C1-F2ECD49A5276}" dt="2025-07-02T21:23:43.379" v="2057" actId="478"/>
          <ac:picMkLst>
            <pc:docMk/>
            <pc:sldMk cId="3228318220" sldId="278"/>
            <ac:picMk id="11" creationId="{3BE872B2-A498-D542-A254-D184042BBC5E}"/>
          </ac:picMkLst>
        </pc:picChg>
      </pc:sldChg>
      <pc:sldChg chg="del">
        <pc:chgData name="Lei L" userId="fffa66e71c035d84" providerId="LiveId" clId="{73077FFC-00A6-4E30-A8C1-F2ECD49A5276}" dt="2025-07-02T21:41:10.875" v="2626" actId="47"/>
        <pc:sldMkLst>
          <pc:docMk/>
          <pc:sldMk cId="2652717556" sldId="279"/>
        </pc:sldMkLst>
      </pc:sldChg>
      <pc:sldChg chg="del">
        <pc:chgData name="Lei L" userId="fffa66e71c035d84" providerId="LiveId" clId="{73077FFC-00A6-4E30-A8C1-F2ECD49A5276}" dt="2025-07-02T21:41:18.612" v="2627" actId="47"/>
        <pc:sldMkLst>
          <pc:docMk/>
          <pc:sldMk cId="3169863654" sldId="280"/>
        </pc:sldMkLst>
      </pc:sldChg>
      <pc:sldChg chg="del">
        <pc:chgData name="Lei L" userId="fffa66e71c035d84" providerId="LiveId" clId="{73077FFC-00A6-4E30-A8C1-F2ECD49A5276}" dt="2025-07-02T21:41:22.182" v="2628" actId="47"/>
        <pc:sldMkLst>
          <pc:docMk/>
          <pc:sldMk cId="2733419595" sldId="281"/>
        </pc:sldMkLst>
      </pc:sldChg>
      <pc:sldChg chg="addSp delSp modSp mod">
        <pc:chgData name="Lei L" userId="fffa66e71c035d84" providerId="LiveId" clId="{73077FFC-00A6-4E30-A8C1-F2ECD49A5276}" dt="2025-07-03T18:31:46.291" v="7475" actId="255"/>
        <pc:sldMkLst>
          <pc:docMk/>
          <pc:sldMk cId="916995458" sldId="282"/>
        </pc:sldMkLst>
        <pc:spChg chg="mod">
          <ac:chgData name="Lei L" userId="fffa66e71c035d84" providerId="LiveId" clId="{73077FFC-00A6-4E30-A8C1-F2ECD49A5276}" dt="2025-07-03T13:49:21.502" v="5684" actId="207"/>
          <ac:spMkLst>
            <pc:docMk/>
            <pc:sldMk cId="916995458" sldId="282"/>
            <ac:spMk id="2" creationId="{0C36473A-04D3-BA4F-8E76-6B0B194BCF8D}"/>
          </ac:spMkLst>
        </pc:spChg>
        <pc:spChg chg="mod">
          <ac:chgData name="Lei L" userId="fffa66e71c035d84" providerId="LiveId" clId="{73077FFC-00A6-4E30-A8C1-F2ECD49A5276}" dt="2025-07-03T18:31:46.291" v="7475" actId="255"/>
          <ac:spMkLst>
            <pc:docMk/>
            <pc:sldMk cId="916995458" sldId="282"/>
            <ac:spMk id="7" creationId="{D3B51B7F-43B8-A842-B6E2-6F97EBED5802}"/>
          </ac:spMkLst>
        </pc:spChg>
        <pc:picChg chg="add mod">
          <ac:chgData name="Lei L" userId="fffa66e71c035d84" providerId="LiveId" clId="{73077FFC-00A6-4E30-A8C1-F2ECD49A5276}" dt="2025-07-03T18:25:37.501" v="7384" actId="14100"/>
          <ac:picMkLst>
            <pc:docMk/>
            <pc:sldMk cId="916995458" sldId="282"/>
            <ac:picMk id="4" creationId="{68AA6F6A-E04B-FA10-4820-CA00C7160B7C}"/>
          </ac:picMkLst>
        </pc:picChg>
        <pc:picChg chg="del">
          <ac:chgData name="Lei L" userId="fffa66e71c035d84" providerId="LiveId" clId="{73077FFC-00A6-4E30-A8C1-F2ECD49A5276}" dt="2025-07-02T21:28:08.301" v="2415" actId="478"/>
          <ac:picMkLst>
            <pc:docMk/>
            <pc:sldMk cId="916995458" sldId="282"/>
            <ac:picMk id="6" creationId="{790BDB7F-864B-0F49-854C-B50825BC358A}"/>
          </ac:picMkLst>
        </pc:picChg>
      </pc:sldChg>
      <pc:sldChg chg="del">
        <pc:chgData name="Lei L" userId="fffa66e71c035d84" providerId="LiveId" clId="{73077FFC-00A6-4E30-A8C1-F2ECD49A5276}" dt="2025-07-02T21:41:30.704" v="2629" actId="47"/>
        <pc:sldMkLst>
          <pc:docMk/>
          <pc:sldMk cId="1023531137" sldId="283"/>
        </pc:sldMkLst>
      </pc:sldChg>
      <pc:sldChg chg="modSp del mod">
        <pc:chgData name="Lei L" userId="fffa66e71c035d84" providerId="LiveId" clId="{73077FFC-00A6-4E30-A8C1-F2ECD49A5276}" dt="2025-07-02T21:41:36.472" v="2631" actId="47"/>
        <pc:sldMkLst>
          <pc:docMk/>
          <pc:sldMk cId="3841705716" sldId="284"/>
        </pc:sldMkLst>
        <pc:spChg chg="mod">
          <ac:chgData name="Lei L" userId="fffa66e71c035d84" providerId="LiveId" clId="{73077FFC-00A6-4E30-A8C1-F2ECD49A5276}" dt="2025-07-02T20:15:49.177" v="31" actId="27636"/>
          <ac:spMkLst>
            <pc:docMk/>
            <pc:sldMk cId="3841705716" sldId="284"/>
            <ac:spMk id="7" creationId="{D3B51B7F-43B8-A842-B6E2-6F97EBED5802}"/>
          </ac:spMkLst>
        </pc:spChg>
      </pc:sldChg>
      <pc:sldChg chg="modSp del mod">
        <pc:chgData name="Lei L" userId="fffa66e71c035d84" providerId="LiveId" clId="{73077FFC-00A6-4E30-A8C1-F2ECD49A5276}" dt="2025-07-02T21:46:34.535" v="2632" actId="47"/>
        <pc:sldMkLst>
          <pc:docMk/>
          <pc:sldMk cId="3105218956" sldId="285"/>
        </pc:sldMkLst>
        <pc:spChg chg="mod">
          <ac:chgData name="Lei L" userId="fffa66e71c035d84" providerId="LiveId" clId="{73077FFC-00A6-4E30-A8C1-F2ECD49A5276}" dt="2025-07-02T20:15:49.179" v="32" actId="27636"/>
          <ac:spMkLst>
            <pc:docMk/>
            <pc:sldMk cId="3105218956" sldId="285"/>
            <ac:spMk id="7" creationId="{D3B51B7F-43B8-A842-B6E2-6F97EBED5802}"/>
          </ac:spMkLst>
        </pc:spChg>
      </pc:sldChg>
      <pc:sldChg chg="modSp mod">
        <pc:chgData name="Lei L" userId="fffa66e71c035d84" providerId="LiveId" clId="{73077FFC-00A6-4E30-A8C1-F2ECD49A5276}" dt="2025-07-03T18:31:32.155" v="7474" actId="255"/>
        <pc:sldMkLst>
          <pc:docMk/>
          <pc:sldMk cId="3371575776" sldId="286"/>
        </pc:sldMkLst>
        <pc:spChg chg="mod">
          <ac:chgData name="Lei L" userId="fffa66e71c035d84" providerId="LiveId" clId="{73077FFC-00A6-4E30-A8C1-F2ECD49A5276}" dt="2025-07-02T21:50:35.525" v="2769" actId="20577"/>
          <ac:spMkLst>
            <pc:docMk/>
            <pc:sldMk cId="3371575776" sldId="286"/>
            <ac:spMk id="2" creationId="{9A7F58B5-64FA-0919-99AA-980BFC47F1DF}"/>
          </ac:spMkLst>
        </pc:spChg>
        <pc:spChg chg="mod">
          <ac:chgData name="Lei L" userId="fffa66e71c035d84" providerId="LiveId" clId="{73077FFC-00A6-4E30-A8C1-F2ECD49A5276}" dt="2025-07-03T18:31:32.155" v="7474" actId="255"/>
          <ac:spMkLst>
            <pc:docMk/>
            <pc:sldMk cId="3371575776" sldId="286"/>
            <ac:spMk id="3" creationId="{B6A7CCD5-DE2D-6F0D-2170-9063FD070EE0}"/>
          </ac:spMkLst>
        </pc:spChg>
      </pc:sldChg>
      <pc:sldChg chg="addSp delSp modSp mod">
        <pc:chgData name="Lei L" userId="fffa66e71c035d84" providerId="LiveId" clId="{73077FFC-00A6-4E30-A8C1-F2ECD49A5276}" dt="2025-07-03T18:32:30.651" v="7484" actId="255"/>
        <pc:sldMkLst>
          <pc:docMk/>
          <pc:sldMk cId="3012172299" sldId="287"/>
        </pc:sldMkLst>
        <pc:spChg chg="mod">
          <ac:chgData name="Lei L" userId="fffa66e71c035d84" providerId="LiveId" clId="{73077FFC-00A6-4E30-A8C1-F2ECD49A5276}" dt="2025-07-02T22:01:29.655" v="3006" actId="1076"/>
          <ac:spMkLst>
            <pc:docMk/>
            <pc:sldMk cId="3012172299" sldId="287"/>
            <ac:spMk id="2" creationId="{0C36473A-04D3-BA4F-8E76-6B0B194BCF8D}"/>
          </ac:spMkLst>
        </pc:spChg>
        <pc:spChg chg="mod">
          <ac:chgData name="Lei L" userId="fffa66e71c035d84" providerId="LiveId" clId="{73077FFC-00A6-4E30-A8C1-F2ECD49A5276}" dt="2025-07-03T18:32:30.651" v="7484" actId="255"/>
          <ac:spMkLst>
            <pc:docMk/>
            <pc:sldMk cId="3012172299" sldId="287"/>
            <ac:spMk id="7" creationId="{D3B51B7F-43B8-A842-B6E2-6F97EBED5802}"/>
          </ac:spMkLst>
        </pc:spChg>
        <pc:picChg chg="del">
          <ac:chgData name="Lei L" userId="fffa66e71c035d84" providerId="LiveId" clId="{73077FFC-00A6-4E30-A8C1-F2ECD49A5276}" dt="2025-07-02T22:01:11.180" v="3001" actId="478"/>
          <ac:picMkLst>
            <pc:docMk/>
            <pc:sldMk cId="3012172299" sldId="287"/>
            <ac:picMk id="3" creationId="{2984E03D-BE82-4F45-80B0-AD15762E7D0A}"/>
          </ac:picMkLst>
        </pc:picChg>
        <pc:picChg chg="add del mod">
          <ac:chgData name="Lei L" userId="fffa66e71c035d84" providerId="LiveId" clId="{73077FFC-00A6-4E30-A8C1-F2ECD49A5276}" dt="2025-07-03T14:45:52.781" v="6077" actId="478"/>
          <ac:picMkLst>
            <pc:docMk/>
            <pc:sldMk cId="3012172299" sldId="287"/>
            <ac:picMk id="5" creationId="{41DE422F-9ED8-1173-9E5C-CB08D63AED3D}"/>
          </ac:picMkLst>
        </pc:picChg>
        <pc:picChg chg="add mod">
          <ac:chgData name="Lei L" userId="fffa66e71c035d84" providerId="LiveId" clId="{73077FFC-00A6-4E30-A8C1-F2ECD49A5276}" dt="2025-07-03T14:52:16.175" v="6198" actId="1076"/>
          <ac:picMkLst>
            <pc:docMk/>
            <pc:sldMk cId="3012172299" sldId="287"/>
            <ac:picMk id="8" creationId="{D3CCE9B1-B5DA-C311-7220-57E7BB454BD4}"/>
          </ac:picMkLst>
        </pc:picChg>
        <pc:picChg chg="add mod">
          <ac:chgData name="Lei L" userId="fffa66e71c035d84" providerId="LiveId" clId="{73077FFC-00A6-4E30-A8C1-F2ECD49A5276}" dt="2025-07-03T14:47:48.465" v="6091" actId="1076"/>
          <ac:picMkLst>
            <pc:docMk/>
            <pc:sldMk cId="3012172299" sldId="287"/>
            <ac:picMk id="10" creationId="{2BDE98D4-8EE2-9EB5-7BFD-1D3BD2735BA8}"/>
          </ac:picMkLst>
        </pc:picChg>
        <pc:picChg chg="add del mod">
          <ac:chgData name="Lei L" userId="fffa66e71c035d84" providerId="LiveId" clId="{73077FFC-00A6-4E30-A8C1-F2ECD49A5276}" dt="2025-07-03T14:52:25.935" v="6199" actId="478"/>
          <ac:picMkLst>
            <pc:docMk/>
            <pc:sldMk cId="3012172299" sldId="287"/>
            <ac:picMk id="12" creationId="{91004A15-09FB-5C25-E09F-478431EB8FB0}"/>
          </ac:picMkLst>
        </pc:picChg>
        <pc:picChg chg="add mod">
          <ac:chgData name="Lei L" userId="fffa66e71c035d84" providerId="LiveId" clId="{73077FFC-00A6-4E30-A8C1-F2ECD49A5276}" dt="2025-07-03T14:52:59.595" v="6203" actId="1076"/>
          <ac:picMkLst>
            <pc:docMk/>
            <pc:sldMk cId="3012172299" sldId="287"/>
            <ac:picMk id="14" creationId="{A540C7F9-DE3B-E254-692D-630FF653D3C1}"/>
          </ac:picMkLst>
        </pc:picChg>
      </pc:sldChg>
      <pc:sldChg chg="addSp delSp modSp mod">
        <pc:chgData name="Lei L" userId="fffa66e71c035d84" providerId="LiveId" clId="{73077FFC-00A6-4E30-A8C1-F2ECD49A5276}" dt="2025-07-03T18:32:37.637" v="7485" actId="255"/>
        <pc:sldMkLst>
          <pc:docMk/>
          <pc:sldMk cId="3298933017" sldId="288"/>
        </pc:sldMkLst>
        <pc:spChg chg="mod">
          <ac:chgData name="Lei L" userId="fffa66e71c035d84" providerId="LiveId" clId="{73077FFC-00A6-4E30-A8C1-F2ECD49A5276}" dt="2025-07-02T22:18:26.397" v="3913" actId="1076"/>
          <ac:spMkLst>
            <pc:docMk/>
            <pc:sldMk cId="3298933017" sldId="288"/>
            <ac:spMk id="2" creationId="{0C36473A-04D3-BA4F-8E76-6B0B194BCF8D}"/>
          </ac:spMkLst>
        </pc:spChg>
        <pc:spChg chg="mod">
          <ac:chgData name="Lei L" userId="fffa66e71c035d84" providerId="LiveId" clId="{73077FFC-00A6-4E30-A8C1-F2ECD49A5276}" dt="2025-07-03T18:32:37.637" v="7485" actId="255"/>
          <ac:spMkLst>
            <pc:docMk/>
            <pc:sldMk cId="3298933017" sldId="288"/>
            <ac:spMk id="7" creationId="{D3B51B7F-43B8-A842-B6E2-6F97EBED5802}"/>
          </ac:spMkLst>
        </pc:spChg>
        <pc:picChg chg="del">
          <ac:chgData name="Lei L" userId="fffa66e71c035d84" providerId="LiveId" clId="{73077FFC-00A6-4E30-A8C1-F2ECD49A5276}" dt="2025-07-02T22:14:31.845" v="3612" actId="478"/>
          <ac:picMkLst>
            <pc:docMk/>
            <pc:sldMk cId="3298933017" sldId="288"/>
            <ac:picMk id="4" creationId="{48512955-799A-9247-BCF6-6D0303F72D81}"/>
          </ac:picMkLst>
        </pc:picChg>
        <pc:picChg chg="del mod">
          <ac:chgData name="Lei L" userId="fffa66e71c035d84" providerId="LiveId" clId="{73077FFC-00A6-4E30-A8C1-F2ECD49A5276}" dt="2025-07-02T22:17:55.944" v="3885" actId="478"/>
          <ac:picMkLst>
            <pc:docMk/>
            <pc:sldMk cId="3298933017" sldId="288"/>
            <ac:picMk id="5" creationId="{F1B551EA-D331-A440-8657-46096B13DC36}"/>
          </ac:picMkLst>
        </pc:picChg>
        <pc:picChg chg="add mod">
          <ac:chgData name="Lei L" userId="fffa66e71c035d84" providerId="LiveId" clId="{73077FFC-00A6-4E30-A8C1-F2ECD49A5276}" dt="2025-07-02T22:24:37.418" v="4038" actId="1036"/>
          <ac:picMkLst>
            <pc:docMk/>
            <pc:sldMk cId="3298933017" sldId="288"/>
            <ac:picMk id="6" creationId="{01B8E92F-88A1-ED72-94DD-1141BE28E093}"/>
          </ac:picMkLst>
        </pc:picChg>
      </pc:sldChg>
      <pc:sldChg chg="addSp delSp modSp mod">
        <pc:chgData name="Lei L" userId="fffa66e71c035d84" providerId="LiveId" clId="{73077FFC-00A6-4E30-A8C1-F2ECD49A5276}" dt="2025-07-03T18:07:54.025" v="6962" actId="12"/>
        <pc:sldMkLst>
          <pc:docMk/>
          <pc:sldMk cId="1875956379" sldId="289"/>
        </pc:sldMkLst>
        <pc:spChg chg="add del mod">
          <ac:chgData name="Lei L" userId="fffa66e71c035d84" providerId="LiveId" clId="{73077FFC-00A6-4E30-A8C1-F2ECD49A5276}" dt="2025-07-02T22:27:57.106" v="4053" actId="478"/>
          <ac:spMkLst>
            <pc:docMk/>
            <pc:sldMk cId="1875956379" sldId="289"/>
            <ac:spMk id="3" creationId="{2C98AA2C-E03A-4057-DF12-A38E2E4E0F60}"/>
          </ac:spMkLst>
        </pc:spChg>
        <pc:spChg chg="mod">
          <ac:chgData name="Lei L" userId="fffa66e71c035d84" providerId="LiveId" clId="{73077FFC-00A6-4E30-A8C1-F2ECD49A5276}" dt="2025-07-02T22:45:28.405" v="4375" actId="207"/>
          <ac:spMkLst>
            <pc:docMk/>
            <pc:sldMk cId="1875956379" sldId="289"/>
            <ac:spMk id="5" creationId="{6DB268CC-8F89-0D40-949F-FE77F77FB6FE}"/>
          </ac:spMkLst>
        </pc:spChg>
        <pc:spChg chg="add del mod">
          <ac:chgData name="Lei L" userId="fffa66e71c035d84" providerId="LiveId" clId="{73077FFC-00A6-4E30-A8C1-F2ECD49A5276}" dt="2025-07-02T22:29:05.834" v="4062" actId="931"/>
          <ac:spMkLst>
            <pc:docMk/>
            <pc:sldMk cId="1875956379" sldId="289"/>
            <ac:spMk id="8" creationId="{6861163B-00CB-249D-0672-4E94D0CFA048}"/>
          </ac:spMkLst>
        </pc:spChg>
        <pc:spChg chg="add del mod">
          <ac:chgData name="Lei L" userId="fffa66e71c035d84" providerId="LiveId" clId="{73077FFC-00A6-4E30-A8C1-F2ECD49A5276}" dt="2025-07-02T22:29:20.826" v="4065" actId="478"/>
          <ac:spMkLst>
            <pc:docMk/>
            <pc:sldMk cId="1875956379" sldId="289"/>
            <ac:spMk id="12" creationId="{2F2E8DCD-DD94-AD53-92B0-5DF80A744A94}"/>
          </ac:spMkLst>
        </pc:spChg>
        <pc:spChg chg="mod">
          <ac:chgData name="Lei L" userId="fffa66e71c035d84" providerId="LiveId" clId="{73077FFC-00A6-4E30-A8C1-F2ECD49A5276}" dt="2025-07-03T18:07:54.025" v="6962" actId="12"/>
          <ac:spMkLst>
            <pc:docMk/>
            <pc:sldMk cId="1875956379" sldId="289"/>
            <ac:spMk id="13" creationId="{06F72E07-1461-2847-9162-FC8E500B739B}"/>
          </ac:spMkLst>
        </pc:spChg>
        <pc:spChg chg="add del mod">
          <ac:chgData name="Lei L" userId="fffa66e71c035d84" providerId="LiveId" clId="{73077FFC-00A6-4E30-A8C1-F2ECD49A5276}" dt="2025-07-02T22:29:26.809" v="4067" actId="478"/>
          <ac:spMkLst>
            <pc:docMk/>
            <pc:sldMk cId="1875956379" sldId="289"/>
            <ac:spMk id="21" creationId="{422CF049-C20B-062A-42C2-4B65F57B94D9}"/>
          </ac:spMkLst>
        </pc:spChg>
        <pc:picChg chg="add mod">
          <ac:chgData name="Lei L" userId="fffa66e71c035d84" providerId="LiveId" clId="{73077FFC-00A6-4E30-A8C1-F2ECD49A5276}" dt="2025-07-03T14:32:10.623" v="6047" actId="14100"/>
          <ac:picMkLst>
            <pc:docMk/>
            <pc:sldMk cId="1875956379" sldId="289"/>
            <ac:picMk id="6" creationId="{232E227F-3648-0231-1590-07660BD3F8A3}"/>
          </ac:picMkLst>
        </pc:picChg>
        <pc:picChg chg="add del mod">
          <ac:chgData name="Lei L" userId="fffa66e71c035d84" providerId="LiveId" clId="{73077FFC-00A6-4E30-A8C1-F2ECD49A5276}" dt="2025-07-02T22:28:14.573" v="4057" actId="478"/>
          <ac:picMkLst>
            <pc:docMk/>
            <pc:sldMk cId="1875956379" sldId="289"/>
            <ac:picMk id="10" creationId="{A6A7EBE2-3B93-7840-A8FC-7DF1B6CB8762}"/>
          </ac:picMkLst>
        </pc:picChg>
        <pc:picChg chg="del mod">
          <ac:chgData name="Lei L" userId="fffa66e71c035d84" providerId="LiveId" clId="{73077FFC-00A6-4E30-A8C1-F2ECD49A5276}" dt="2025-07-02T22:28:46.997" v="4061" actId="478"/>
          <ac:picMkLst>
            <pc:docMk/>
            <pc:sldMk cId="1875956379" sldId="289"/>
            <ac:picMk id="11" creationId="{C8F7232B-5EC3-F349-9643-F5A321E2C197}"/>
          </ac:picMkLst>
        </pc:picChg>
        <pc:picChg chg="add del mod">
          <ac:chgData name="Lei L" userId="fffa66e71c035d84" providerId="LiveId" clId="{73077FFC-00A6-4E30-A8C1-F2ECD49A5276}" dt="2025-07-02T22:29:24.038" v="4066" actId="478"/>
          <ac:picMkLst>
            <pc:docMk/>
            <pc:sldMk cId="1875956379" sldId="289"/>
            <ac:picMk id="19" creationId="{4E63EEF2-3891-2D8D-331B-0CA213A7637A}"/>
          </ac:picMkLst>
        </pc:picChg>
        <pc:picChg chg="add mod">
          <ac:chgData name="Lei L" userId="fffa66e71c035d84" providerId="LiveId" clId="{73077FFC-00A6-4E30-A8C1-F2ECD49A5276}" dt="2025-07-02T22:45:39.166" v="4377" actId="1076"/>
          <ac:picMkLst>
            <pc:docMk/>
            <pc:sldMk cId="1875956379" sldId="289"/>
            <ac:picMk id="23" creationId="{D00C81A2-DB18-AE38-A3AB-2C561F2EA084}"/>
          </ac:picMkLst>
        </pc:picChg>
        <pc:inkChg chg="del">
          <ac:chgData name="Lei L" userId="fffa66e71c035d84" providerId="LiveId" clId="{73077FFC-00A6-4E30-A8C1-F2ECD49A5276}" dt="2025-07-02T22:30:32.181" v="4084" actId="478"/>
          <ac:inkMkLst>
            <pc:docMk/>
            <pc:sldMk cId="1875956379" sldId="289"/>
            <ac:inkMk id="15" creationId="{88E4EEB4-1147-994A-A3C6-3468C0A76B7F}"/>
          </ac:inkMkLst>
        </pc:inkChg>
        <pc:inkChg chg="del">
          <ac:chgData name="Lei L" userId="fffa66e71c035d84" providerId="LiveId" clId="{73077FFC-00A6-4E30-A8C1-F2ECD49A5276}" dt="2025-07-02T22:30:30.440" v="4083" actId="478"/>
          <ac:inkMkLst>
            <pc:docMk/>
            <pc:sldMk cId="1875956379" sldId="289"/>
            <ac:inkMk id="17" creationId="{5BFA5CF3-C038-FD49-B51D-5933CC69CD67}"/>
          </ac:inkMkLst>
        </pc:inkChg>
      </pc:sldChg>
      <pc:sldChg chg="addSp delSp modSp mod">
        <pc:chgData name="Lei L" userId="fffa66e71c035d84" providerId="LiveId" clId="{73077FFC-00A6-4E30-A8C1-F2ECD49A5276}" dt="2025-07-03T14:11:29.476" v="5916" actId="20577"/>
        <pc:sldMkLst>
          <pc:docMk/>
          <pc:sldMk cId="3262213777" sldId="290"/>
        </pc:sldMkLst>
        <pc:spChg chg="add del mod">
          <ac:chgData name="Lei L" userId="fffa66e71c035d84" providerId="LiveId" clId="{73077FFC-00A6-4E30-A8C1-F2ECD49A5276}" dt="2025-07-02T22:47:04.207" v="4380" actId="931"/>
          <ac:spMkLst>
            <pc:docMk/>
            <pc:sldMk cId="3262213777" sldId="290"/>
            <ac:spMk id="3" creationId="{B5F415EB-A430-D532-B55B-E2F9513E454C}"/>
          </ac:spMkLst>
        </pc:spChg>
        <pc:spChg chg="mod">
          <ac:chgData name="Lei L" userId="fffa66e71c035d84" providerId="LiveId" clId="{73077FFC-00A6-4E30-A8C1-F2ECD49A5276}" dt="2025-07-02T22:49:34.815" v="4517" actId="207"/>
          <ac:spMkLst>
            <pc:docMk/>
            <pc:sldMk cId="3262213777" sldId="290"/>
            <ac:spMk id="5" creationId="{6DB268CC-8F89-0D40-949F-FE77F77FB6FE}"/>
          </ac:spMkLst>
        </pc:spChg>
        <pc:spChg chg="add del mod">
          <ac:chgData name="Lei L" userId="fffa66e71c035d84" providerId="LiveId" clId="{73077FFC-00A6-4E30-A8C1-F2ECD49A5276}" dt="2025-07-02T22:47:31.981" v="4389" actId="478"/>
          <ac:spMkLst>
            <pc:docMk/>
            <pc:sldMk cId="3262213777" sldId="290"/>
            <ac:spMk id="6" creationId="{2FADD689-4491-CAF4-7E15-4D71DA118556}"/>
          </ac:spMkLst>
        </pc:spChg>
        <pc:spChg chg="mod">
          <ac:chgData name="Lei L" userId="fffa66e71c035d84" providerId="LiveId" clId="{73077FFC-00A6-4E30-A8C1-F2ECD49A5276}" dt="2025-07-03T14:11:29.476" v="5916" actId="20577"/>
          <ac:spMkLst>
            <pc:docMk/>
            <pc:sldMk cId="3262213777" sldId="290"/>
            <ac:spMk id="13" creationId="{06F72E07-1461-2847-9162-FC8E500B739B}"/>
          </ac:spMkLst>
        </pc:spChg>
        <pc:picChg chg="add mod">
          <ac:chgData name="Lei L" userId="fffa66e71c035d84" providerId="LiveId" clId="{73077FFC-00A6-4E30-A8C1-F2ECD49A5276}" dt="2025-07-02T22:48:36.409" v="4447" actId="14100"/>
          <ac:picMkLst>
            <pc:docMk/>
            <pc:sldMk cId="3262213777" sldId="290"/>
            <ac:picMk id="10" creationId="{74C72626-CB85-403D-7141-E417373FAE42}"/>
          </ac:picMkLst>
        </pc:picChg>
        <pc:picChg chg="add mod">
          <ac:chgData name="Lei L" userId="fffa66e71c035d84" providerId="LiveId" clId="{73077FFC-00A6-4E30-A8C1-F2ECD49A5276}" dt="2025-07-02T22:48:42.900" v="4448" actId="14100"/>
          <ac:picMkLst>
            <pc:docMk/>
            <pc:sldMk cId="3262213777" sldId="290"/>
            <ac:picMk id="12" creationId="{4BA436C4-C755-15CC-C796-8AE1CB5BA46B}"/>
          </ac:picMkLst>
        </pc:picChg>
        <pc:picChg chg="del">
          <ac:chgData name="Lei L" userId="fffa66e71c035d84" providerId="LiveId" clId="{73077FFC-00A6-4E30-A8C1-F2ECD49A5276}" dt="2025-07-02T22:46:50.969" v="4378" actId="478"/>
          <ac:picMkLst>
            <pc:docMk/>
            <pc:sldMk cId="3262213777" sldId="290"/>
            <ac:picMk id="18" creationId="{1F5F4853-5481-5245-A9FA-7AB4372D3964}"/>
          </ac:picMkLst>
        </pc:picChg>
        <pc:picChg chg="del">
          <ac:chgData name="Lei L" userId="fffa66e71c035d84" providerId="LiveId" clId="{73077FFC-00A6-4E30-A8C1-F2ECD49A5276}" dt="2025-07-02T22:46:51.860" v="4379" actId="478"/>
          <ac:picMkLst>
            <pc:docMk/>
            <pc:sldMk cId="3262213777" sldId="290"/>
            <ac:picMk id="19" creationId="{2E2F8FDA-D921-8E49-8354-69122C73798D}"/>
          </ac:picMkLst>
        </pc:picChg>
        <pc:inkChg chg="del">
          <ac:chgData name="Lei L" userId="fffa66e71c035d84" providerId="LiveId" clId="{73077FFC-00A6-4E30-A8C1-F2ECD49A5276}" dt="2025-07-02T22:47:14.430" v="4384" actId="478"/>
          <ac:inkMkLst>
            <pc:docMk/>
            <pc:sldMk cId="3262213777" sldId="290"/>
            <ac:inkMk id="8" creationId="{CA52CFC4-2444-0841-B317-C669FB3DEFC1}"/>
          </ac:inkMkLst>
        </pc:inkChg>
        <pc:inkChg chg="del mod">
          <ac:chgData name="Lei L" userId="fffa66e71c035d84" providerId="LiveId" clId="{73077FFC-00A6-4E30-A8C1-F2ECD49A5276}" dt="2025-07-02T22:49:46.235" v="4518" actId="478"/>
          <ac:inkMkLst>
            <pc:docMk/>
            <pc:sldMk cId="3262213777" sldId="290"/>
            <ac:inkMk id="9" creationId="{1B3519C9-06F6-634B-8DDF-1F267AB44340}"/>
          </ac:inkMkLst>
        </pc:inkChg>
        <pc:inkChg chg="del">
          <ac:chgData name="Lei L" userId="fffa66e71c035d84" providerId="LiveId" clId="{73077FFC-00A6-4E30-A8C1-F2ECD49A5276}" dt="2025-07-02T22:47:19.666" v="4387" actId="478"/>
          <ac:inkMkLst>
            <pc:docMk/>
            <pc:sldMk cId="3262213777" sldId="290"/>
            <ac:inkMk id="14" creationId="{409273E0-214F-6143-9B84-FE81AC8E4B1A}"/>
          </ac:inkMkLst>
        </pc:inkChg>
        <pc:inkChg chg="del">
          <ac:chgData name="Lei L" userId="fffa66e71c035d84" providerId="LiveId" clId="{73077FFC-00A6-4E30-A8C1-F2ECD49A5276}" dt="2025-07-02T22:47:33.999" v="4391" actId="478"/>
          <ac:inkMkLst>
            <pc:docMk/>
            <pc:sldMk cId="3262213777" sldId="290"/>
            <ac:inkMk id="15" creationId="{88E4EEB4-1147-994A-A3C6-3468C0A76B7F}"/>
          </ac:inkMkLst>
        </pc:inkChg>
        <pc:inkChg chg="del">
          <ac:chgData name="Lei L" userId="fffa66e71c035d84" providerId="LiveId" clId="{73077FFC-00A6-4E30-A8C1-F2ECD49A5276}" dt="2025-07-02T22:47:18.916" v="4386" actId="478"/>
          <ac:inkMkLst>
            <pc:docMk/>
            <pc:sldMk cId="3262213777" sldId="290"/>
            <ac:inkMk id="16" creationId="{A0DE85C9-8FB8-504B-9658-5A6F90102C15}"/>
          </ac:inkMkLst>
        </pc:inkChg>
        <pc:inkChg chg="del">
          <ac:chgData name="Lei L" userId="fffa66e71c035d84" providerId="LiveId" clId="{73077FFC-00A6-4E30-A8C1-F2ECD49A5276}" dt="2025-07-02T22:47:33.319" v="4390" actId="478"/>
          <ac:inkMkLst>
            <pc:docMk/>
            <pc:sldMk cId="3262213777" sldId="290"/>
            <ac:inkMk id="17" creationId="{5BFA5CF3-C038-FD49-B51D-5933CC69CD67}"/>
          </ac:inkMkLst>
        </pc:inkChg>
      </pc:sldChg>
      <pc:sldChg chg="addSp delSp modSp mod">
        <pc:chgData name="Lei L" userId="fffa66e71c035d84" providerId="LiveId" clId="{73077FFC-00A6-4E30-A8C1-F2ECD49A5276}" dt="2025-07-03T18:32:56.483" v="7486" actId="255"/>
        <pc:sldMkLst>
          <pc:docMk/>
          <pc:sldMk cId="1178163399" sldId="291"/>
        </pc:sldMkLst>
        <pc:spChg chg="add del mod">
          <ac:chgData name="Lei L" userId="fffa66e71c035d84" providerId="LiveId" clId="{73077FFC-00A6-4E30-A8C1-F2ECD49A5276}" dt="2025-07-02T22:50:04.403" v="4521" actId="478"/>
          <ac:spMkLst>
            <pc:docMk/>
            <pc:sldMk cId="1178163399" sldId="291"/>
            <ac:spMk id="4" creationId="{2EB76869-7DC0-487B-FAE9-B5353F09FC99}"/>
          </ac:spMkLst>
        </pc:spChg>
        <pc:spChg chg="mod">
          <ac:chgData name="Lei L" userId="fffa66e71c035d84" providerId="LiveId" clId="{73077FFC-00A6-4E30-A8C1-F2ECD49A5276}" dt="2025-07-03T14:14:41.869" v="5974" actId="1076"/>
          <ac:spMkLst>
            <pc:docMk/>
            <pc:sldMk cId="1178163399" sldId="291"/>
            <ac:spMk id="5" creationId="{6DB268CC-8F89-0D40-949F-FE77F77FB6FE}"/>
          </ac:spMkLst>
        </pc:spChg>
        <pc:spChg chg="add del mod">
          <ac:chgData name="Lei L" userId="fffa66e71c035d84" providerId="LiveId" clId="{73077FFC-00A6-4E30-A8C1-F2ECD49A5276}" dt="2025-07-02T22:50:05.868" v="4522" actId="478"/>
          <ac:spMkLst>
            <pc:docMk/>
            <pc:sldMk cId="1178163399" sldId="291"/>
            <ac:spMk id="7" creationId="{9C58504E-7322-A38D-A6E0-F1AE17F160D5}"/>
          </ac:spMkLst>
        </pc:spChg>
        <pc:spChg chg="mod">
          <ac:chgData name="Lei L" userId="fffa66e71c035d84" providerId="LiveId" clId="{73077FFC-00A6-4E30-A8C1-F2ECD49A5276}" dt="2025-07-03T18:32:56.483" v="7486" actId="255"/>
          <ac:spMkLst>
            <pc:docMk/>
            <pc:sldMk cId="1178163399" sldId="291"/>
            <ac:spMk id="13" creationId="{06F72E07-1461-2847-9162-FC8E500B739B}"/>
          </ac:spMkLst>
        </pc:spChg>
        <pc:picChg chg="add mod">
          <ac:chgData name="Lei L" userId="fffa66e71c035d84" providerId="LiveId" clId="{73077FFC-00A6-4E30-A8C1-F2ECD49A5276}" dt="2025-07-03T14:14:36.519" v="5973" actId="1076"/>
          <ac:picMkLst>
            <pc:docMk/>
            <pc:sldMk cId="1178163399" sldId="291"/>
            <ac:picMk id="10" creationId="{501F6284-7BDF-2C34-E147-282082CA74A0}"/>
          </ac:picMkLst>
        </pc:picChg>
        <pc:picChg chg="add mod">
          <ac:chgData name="Lei L" userId="fffa66e71c035d84" providerId="LiveId" clId="{73077FFC-00A6-4E30-A8C1-F2ECD49A5276}" dt="2025-07-03T14:14:21.913" v="5971" actId="14100"/>
          <ac:picMkLst>
            <pc:docMk/>
            <pc:sldMk cId="1178163399" sldId="291"/>
            <ac:picMk id="15" creationId="{7378C602-754B-B921-E243-B180DC31FF97}"/>
          </ac:picMkLst>
        </pc:picChg>
        <pc:picChg chg="del">
          <ac:chgData name="Lei L" userId="fffa66e71c035d84" providerId="LiveId" clId="{73077FFC-00A6-4E30-A8C1-F2ECD49A5276}" dt="2025-07-02T22:50:00.320" v="4519" actId="478"/>
          <ac:picMkLst>
            <pc:docMk/>
            <pc:sldMk cId="1178163399" sldId="291"/>
            <ac:picMk id="18" creationId="{4F44C7E2-9026-2D4B-91D3-80C352DE9CA4}"/>
          </ac:picMkLst>
        </pc:picChg>
        <pc:picChg chg="del">
          <ac:chgData name="Lei L" userId="fffa66e71c035d84" providerId="LiveId" clId="{73077FFC-00A6-4E30-A8C1-F2ECD49A5276}" dt="2025-07-02T22:50:01.180" v="4520" actId="478"/>
          <ac:picMkLst>
            <pc:docMk/>
            <pc:sldMk cId="1178163399" sldId="291"/>
            <ac:picMk id="19" creationId="{56F25D03-F63B-9441-BEB2-861AD29ED94E}"/>
          </ac:picMkLst>
        </pc:picChg>
        <pc:inkChg chg="del">
          <ac:chgData name="Lei L" userId="fffa66e71c035d84" providerId="LiveId" clId="{73077FFC-00A6-4E30-A8C1-F2ECD49A5276}" dt="2025-07-02T22:50:14.842" v="4527" actId="478"/>
          <ac:inkMkLst>
            <pc:docMk/>
            <pc:sldMk cId="1178163399" sldId="291"/>
            <ac:inkMk id="2" creationId="{C6EB9F40-71DF-BC47-9015-F3CFC7C73C16}"/>
          </ac:inkMkLst>
        </pc:inkChg>
        <pc:inkChg chg="del">
          <ac:chgData name="Lei L" userId="fffa66e71c035d84" providerId="LiveId" clId="{73077FFC-00A6-4E30-A8C1-F2ECD49A5276}" dt="2025-07-02T22:50:11.158" v="4525" actId="478"/>
          <ac:inkMkLst>
            <pc:docMk/>
            <pc:sldMk cId="1178163399" sldId="291"/>
            <ac:inkMk id="9" creationId="{6A13F942-A76F-F24C-83AA-E93E6C921DAC}"/>
          </ac:inkMkLst>
        </pc:inkChg>
        <pc:inkChg chg="del">
          <ac:chgData name="Lei L" userId="fffa66e71c035d84" providerId="LiveId" clId="{73077FFC-00A6-4E30-A8C1-F2ECD49A5276}" dt="2025-07-02T22:50:12.380" v="4526" actId="478"/>
          <ac:inkMkLst>
            <pc:docMk/>
            <pc:sldMk cId="1178163399" sldId="291"/>
            <ac:inkMk id="12" creationId="{2ED95A19-95A8-C24C-8BBA-938574B069CD}"/>
          </ac:inkMkLst>
        </pc:inkChg>
        <pc:inkChg chg="del">
          <ac:chgData name="Lei L" userId="fffa66e71c035d84" providerId="LiveId" clId="{73077FFC-00A6-4E30-A8C1-F2ECD49A5276}" dt="2025-07-02T22:50:09.997" v="4524" actId="478"/>
          <ac:inkMkLst>
            <pc:docMk/>
            <pc:sldMk cId="1178163399" sldId="291"/>
            <ac:inkMk id="14" creationId="{409273E0-214F-6143-9B84-FE81AC8E4B1A}"/>
          </ac:inkMkLst>
        </pc:inkChg>
        <pc:inkChg chg="del">
          <ac:chgData name="Lei L" userId="fffa66e71c035d84" providerId="LiveId" clId="{73077FFC-00A6-4E30-A8C1-F2ECD49A5276}" dt="2025-07-02T22:50:08.871" v="4523" actId="478"/>
          <ac:inkMkLst>
            <pc:docMk/>
            <pc:sldMk cId="1178163399" sldId="291"/>
            <ac:inkMk id="16" creationId="{A0DE85C9-8FB8-504B-9658-5A6F90102C15}"/>
          </ac:inkMkLst>
        </pc:inkChg>
      </pc:sldChg>
      <pc:sldChg chg="addSp delSp modSp mod">
        <pc:chgData name="Lei L" userId="fffa66e71c035d84" providerId="LiveId" clId="{73077FFC-00A6-4E30-A8C1-F2ECD49A5276}" dt="2025-07-03T18:33:24.299" v="7489" actId="1076"/>
        <pc:sldMkLst>
          <pc:docMk/>
          <pc:sldMk cId="3762500238" sldId="293"/>
        </pc:sldMkLst>
        <pc:spChg chg="add del mod">
          <ac:chgData name="Lei L" userId="fffa66e71c035d84" providerId="LiveId" clId="{73077FFC-00A6-4E30-A8C1-F2ECD49A5276}" dt="2025-07-02T23:13:43.083" v="5272" actId="478"/>
          <ac:spMkLst>
            <pc:docMk/>
            <pc:sldMk cId="3762500238" sldId="293"/>
            <ac:spMk id="3" creationId="{3F251007-9F74-AB19-483E-A3E6280FEBA3}"/>
          </ac:spMkLst>
        </pc:spChg>
        <pc:spChg chg="mod">
          <ac:chgData name="Lei L" userId="fffa66e71c035d84" providerId="LiveId" clId="{73077FFC-00A6-4E30-A8C1-F2ECD49A5276}" dt="2025-07-02T22:56:30.871" v="4789" actId="207"/>
          <ac:spMkLst>
            <pc:docMk/>
            <pc:sldMk cId="3762500238" sldId="293"/>
            <ac:spMk id="5" creationId="{6DB268CC-8F89-0D40-949F-FE77F77FB6FE}"/>
          </ac:spMkLst>
        </pc:spChg>
        <pc:spChg chg="add del mod">
          <ac:chgData name="Lei L" userId="fffa66e71c035d84" providerId="LiveId" clId="{73077FFC-00A6-4E30-A8C1-F2ECD49A5276}" dt="2025-07-02T23:14:21.906" v="5277" actId="478"/>
          <ac:spMkLst>
            <pc:docMk/>
            <pc:sldMk cId="3762500238" sldId="293"/>
            <ac:spMk id="6" creationId="{63746E63-BDFA-03B4-3940-F7B0E7C1BAC4}"/>
          </ac:spMkLst>
        </pc:spChg>
        <pc:spChg chg="add del mod">
          <ac:chgData name="Lei L" userId="fffa66e71c035d84" providerId="LiveId" clId="{73077FFC-00A6-4E30-A8C1-F2ECD49A5276}" dt="2025-07-03T14:02:52.690" v="5806" actId="478"/>
          <ac:spMkLst>
            <pc:docMk/>
            <pc:sldMk cId="3762500238" sldId="293"/>
            <ac:spMk id="8" creationId="{7A0CC462-02C5-F7F4-9C06-6CFF17CD63A1}"/>
          </ac:spMkLst>
        </pc:spChg>
        <pc:spChg chg="add del mod">
          <ac:chgData name="Lei L" userId="fffa66e71c035d84" providerId="LiveId" clId="{73077FFC-00A6-4E30-A8C1-F2ECD49A5276}" dt="2025-07-03T18:33:24.299" v="7489" actId="1076"/>
          <ac:spMkLst>
            <pc:docMk/>
            <pc:sldMk cId="3762500238" sldId="293"/>
            <ac:spMk id="13" creationId="{06F72E07-1461-2847-9162-FC8E500B739B}"/>
          </ac:spMkLst>
        </pc:spChg>
      </pc:sldChg>
      <pc:sldChg chg="new del">
        <pc:chgData name="Lei L" userId="fffa66e71c035d84" providerId="LiveId" clId="{73077FFC-00A6-4E30-A8C1-F2ECD49A5276}" dt="2025-07-02T22:20:29.223" v="3921" actId="47"/>
        <pc:sldMkLst>
          <pc:docMk/>
          <pc:sldMk cId="1412308441" sldId="294"/>
        </pc:sldMkLst>
      </pc:sldChg>
      <pc:sldChg chg="addSp delSp modSp add mod">
        <pc:chgData name="Lei L" userId="fffa66e71c035d84" providerId="LiveId" clId="{73077FFC-00A6-4E30-A8C1-F2ECD49A5276}" dt="2025-07-03T14:56:35.777" v="6259" actId="1076"/>
        <pc:sldMkLst>
          <pc:docMk/>
          <pc:sldMk cId="2755756457" sldId="295"/>
        </pc:sldMkLst>
        <pc:spChg chg="mod">
          <ac:chgData name="Lei L" userId="fffa66e71c035d84" providerId="LiveId" clId="{73077FFC-00A6-4E30-A8C1-F2ECD49A5276}" dt="2025-07-03T14:56:12.156" v="6256" actId="14100"/>
          <ac:spMkLst>
            <pc:docMk/>
            <pc:sldMk cId="2755756457" sldId="295"/>
            <ac:spMk id="2" creationId="{EC9044D8-FBD4-EA9A-B64F-0241D673322E}"/>
          </ac:spMkLst>
        </pc:spChg>
        <pc:spChg chg="del mod">
          <ac:chgData name="Lei L" userId="fffa66e71c035d84" providerId="LiveId" clId="{73077FFC-00A6-4E30-A8C1-F2ECD49A5276}" dt="2025-07-03T14:55:47.957" v="6251" actId="478"/>
          <ac:spMkLst>
            <pc:docMk/>
            <pc:sldMk cId="2755756457" sldId="295"/>
            <ac:spMk id="7" creationId="{3662D7F7-035D-CACF-2468-4DAF52B428A5}"/>
          </ac:spMkLst>
        </pc:spChg>
        <pc:picChg chg="add mod">
          <ac:chgData name="Lei L" userId="fffa66e71c035d84" providerId="LiveId" clId="{73077FFC-00A6-4E30-A8C1-F2ECD49A5276}" dt="2025-07-03T14:56:35.777" v="6259" actId="1076"/>
          <ac:picMkLst>
            <pc:docMk/>
            <pc:sldMk cId="2755756457" sldId="295"/>
            <ac:picMk id="4" creationId="{AEE7EA7C-23FA-FBFF-E195-D147E8C336BD}"/>
          </ac:picMkLst>
        </pc:picChg>
        <pc:picChg chg="del">
          <ac:chgData name="Lei L" userId="fffa66e71c035d84" providerId="LiveId" clId="{73077FFC-00A6-4E30-A8C1-F2ECD49A5276}" dt="2025-07-02T22:21:53.598" v="3961" actId="478"/>
          <ac:picMkLst>
            <pc:docMk/>
            <pc:sldMk cId="2755756457" sldId="295"/>
            <ac:picMk id="6" creationId="{01C5E7F1-E04B-3BBF-214F-BC2F346A41C9}"/>
          </ac:picMkLst>
        </pc:picChg>
        <pc:picChg chg="add del mod">
          <ac:chgData name="Lei L" userId="fffa66e71c035d84" providerId="LiveId" clId="{73077FFC-00A6-4E30-A8C1-F2ECD49A5276}" dt="2025-07-03T14:56:21.046" v="6257" actId="478"/>
          <ac:picMkLst>
            <pc:docMk/>
            <pc:sldMk cId="2755756457" sldId="295"/>
            <ac:picMk id="8" creationId="{391864FC-3EE7-F986-2108-691A6FC06248}"/>
          </ac:picMkLst>
        </pc:picChg>
      </pc:sldChg>
      <pc:sldChg chg="addSp delSp modSp new mod">
        <pc:chgData name="Lei L" userId="fffa66e71c035d84" providerId="LiveId" clId="{73077FFC-00A6-4E30-A8C1-F2ECD49A5276}" dt="2025-07-03T18:21:25.810" v="7281" actId="1076"/>
        <pc:sldMkLst>
          <pc:docMk/>
          <pc:sldMk cId="3627905771" sldId="296"/>
        </pc:sldMkLst>
        <pc:spChg chg="del">
          <ac:chgData name="Lei L" userId="fffa66e71c035d84" providerId="LiveId" clId="{73077FFC-00A6-4E30-A8C1-F2ECD49A5276}" dt="2025-07-03T13:34:09.344" v="5574"/>
          <ac:spMkLst>
            <pc:docMk/>
            <pc:sldMk cId="3627905771" sldId="296"/>
            <ac:spMk id="2" creationId="{0B0F4447-2613-76A4-317C-F41FB572A1B7}"/>
          </ac:spMkLst>
        </pc:spChg>
        <pc:spChg chg="del">
          <ac:chgData name="Lei L" userId="fffa66e71c035d84" providerId="LiveId" clId="{73077FFC-00A6-4E30-A8C1-F2ECD49A5276}" dt="2025-07-03T13:37:58.986" v="5593" actId="478"/>
          <ac:spMkLst>
            <pc:docMk/>
            <pc:sldMk cId="3627905771" sldId="296"/>
            <ac:spMk id="3" creationId="{424DBD74-7EE1-093C-5CE4-038331A302CD}"/>
          </ac:spMkLst>
        </pc:spChg>
        <pc:spChg chg="add del mod">
          <ac:chgData name="Lei L" userId="fffa66e71c035d84" providerId="LiveId" clId="{73077FFC-00A6-4E30-A8C1-F2ECD49A5276}" dt="2025-07-03T13:35:00.372" v="5576" actId="478"/>
          <ac:spMkLst>
            <pc:docMk/>
            <pc:sldMk cId="3627905771" sldId="296"/>
            <ac:spMk id="6" creationId="{441DB2A6-14C0-83E3-8250-BB8FCA131F3A}"/>
          </ac:spMkLst>
        </pc:spChg>
        <pc:spChg chg="add del mod">
          <ac:chgData name="Lei L" userId="fffa66e71c035d84" providerId="LiveId" clId="{73077FFC-00A6-4E30-A8C1-F2ECD49A5276}" dt="2025-07-03T13:38:19.424" v="5596"/>
          <ac:spMkLst>
            <pc:docMk/>
            <pc:sldMk cId="3627905771" sldId="296"/>
            <ac:spMk id="8" creationId="{4370C16E-92C9-17D9-C1A8-4DE8A3CE0C52}"/>
          </ac:spMkLst>
        </pc:spChg>
        <pc:spChg chg="add mod">
          <ac:chgData name="Lei L" userId="fffa66e71c035d84" providerId="LiveId" clId="{73077FFC-00A6-4E30-A8C1-F2ECD49A5276}" dt="2025-07-03T17:58:45.557" v="6950" actId="14100"/>
          <ac:spMkLst>
            <pc:docMk/>
            <pc:sldMk cId="3627905771" sldId="296"/>
            <ac:spMk id="11" creationId="{7412A3D5-19A9-38B8-0B58-C8A6E2C3655B}"/>
          </ac:spMkLst>
        </pc:spChg>
        <pc:spChg chg="add mod">
          <ac:chgData name="Lei L" userId="fffa66e71c035d84" providerId="LiveId" clId="{73077FFC-00A6-4E30-A8C1-F2ECD49A5276}" dt="2025-07-03T17:58:48.374" v="6951" actId="14100"/>
          <ac:spMkLst>
            <pc:docMk/>
            <pc:sldMk cId="3627905771" sldId="296"/>
            <ac:spMk id="12" creationId="{B342EB4C-0967-8EAA-B478-77D1CDDE54C9}"/>
          </ac:spMkLst>
        </pc:spChg>
        <pc:picChg chg="add del mod">
          <ac:chgData name="Lei L" userId="fffa66e71c035d84" providerId="LiveId" clId="{73077FFC-00A6-4E30-A8C1-F2ECD49A5276}" dt="2025-07-03T13:36:57.100" v="5583" actId="478"/>
          <ac:picMkLst>
            <pc:docMk/>
            <pc:sldMk cId="3627905771" sldId="296"/>
            <ac:picMk id="5" creationId="{418B7594-EDA8-CDC3-B434-3620DC6DB495}"/>
          </ac:picMkLst>
        </pc:picChg>
        <pc:picChg chg="add mod">
          <ac:chgData name="Lei L" userId="fffa66e71c035d84" providerId="LiveId" clId="{73077FFC-00A6-4E30-A8C1-F2ECD49A5276}" dt="2025-07-03T18:21:25.810" v="7281" actId="1076"/>
          <ac:picMkLst>
            <pc:docMk/>
            <pc:sldMk cId="3627905771" sldId="296"/>
            <ac:picMk id="10" creationId="{DD92D3A3-8B99-056C-596F-87E2E940E75E}"/>
          </ac:picMkLst>
        </pc:picChg>
        <pc:cxnChg chg="add">
          <ac:chgData name="Lei L" userId="fffa66e71c035d84" providerId="LiveId" clId="{73077FFC-00A6-4E30-A8C1-F2ECD49A5276}" dt="2025-07-03T13:39:28.177" v="5603" actId="11529"/>
          <ac:cxnSpMkLst>
            <pc:docMk/>
            <pc:sldMk cId="3627905771" sldId="296"/>
            <ac:cxnSpMk id="14" creationId="{C816495F-00DE-5F12-7FA9-A2CA464E1507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3:38:42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24575,'16'0'0,"2"0"0,6 0 0,0 0 0,7 0 0,-5 0 0,12 0 0,5-6 0,-7 5 0,6-10 0,-18 10 0,7-5 0,-5 6 0,27-5 0,-23-1 0,17-1 0,-23 2 0,0 5 0,7 0 0,5-6 0,5 5 0,-4-4 0,-6 5 0,0-6 0,-11 4 0,9-4 0,-10 6 0,-1 0 0,5 0 0,10-5 0,-10 3 0,15-3 0,-20 5 0,6 0 0,-6 0 0,5 0 0,-11 0 0,11-5 0,-11 3 0,5-3 0,-6 5 0,0 0 0,0 0 0,-1 0 0,1 0 0,-1 0 0,0 0 0,1 0 0,0 0 0,0 0 0,0 0 0,-1 0 0,1 0 0,0 0 0,0 0 0,0 0 0,-5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3:38:56.4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731 13 24575,'-16'0'0,"-5"0"0,3 0 0,-7 0 0,1 0 0,-7 0 0,5 0 0,-12 0 0,12 0 0,-6 0 0,1 0 0,5 0 0,-5 0 0,7-6 0,-1 5 0,7-4 0,1 5 0,0 0 0,5 0 0,-5 0 0,5 0 0,1 0 0,0 0 0,0 0 0,0 0 0,1 0 0,-1 0 0,0 0 0,0 0 0,0 0 0,0 0 0,0 0 0,0 0 0,0 0 0,0 0 0,0 0 0,6 4 0,0 2 0,5 4 0,-11 7 0,9 1 0,-14 1 0,9 3 0,1-4 0,-5 1 0,10-2 0,-4-7 0,5 1 0,0 0 0,-5-5 0,4 4 0,-4-4 0,5 4 0,0 1 0,0-1 0,0 7 0,0 1 0,0 7 0,0-1 0,0-6 0,0 5 0,0-5 0,0 6 0,0-6 0,0 5 0,5-11 0,2 11 0,-1-11 0,4 5 0,-3 0 0,4-5 0,1 11 0,-1-11 0,6 6 0,1-1 0,6-4 0,1 5 0,-1-6 0,0 0 0,7 0 0,-5 0 0,5 1 0,0 0 0,-5-1 0,12 1 0,-12-1 0,5 1 0,0-1 0,-5-5 0,5-1 0,0 0 0,-6-5 0,6 5 0,0-6 0,-5 0 0,12 0 0,-12 0 0,12 0 0,-12 0 0,12 0 0,-13 0 0,7 0 0,2 0 0,-7 0 0,2-5 0,-6-1 0,-5-6 0,1-6 0,4 5 0,-10-10 0,10 9 0,-10-9 0,10 4 0,-9-5 0,3 0 0,0-1 0,-3-6 0,4 5 0,-5-5 0,-1 7 0,0-1 0,0 1 0,-1 6 0,1 1 0,-6 5 0,4-4 0,-9-2 0,10 0 0,-10 2 0,4 5 0,-5 0 0,0 0 0,0 0 0,0 0 0,0 1 0,0-1 0,0 1 0,-5-1 0,-1 1 0,-11-2 0,4 1 0,-10-1 0,5-5 0,-6 3 0,0-3 0,5 5 0,-4 0 0,5 0 0,-6-5 0,5 9 0,2-8 0,6 15 0,0-9 0,0 9 0,0-4 0,5 0 0,-4 4 0,4-4 0,-5 5 0,0 0 0,0 0 0,0 0 0,1 0 0,-1 0 0,1 0 0,0 0 0,-1-5 0,0 4 0,0-4 0,1 5 0,-1 0 0,1 0 0,4 0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ADCF4-C154-2E4D-8818-19E68BAF465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CC37F-0B57-5B44-A7A2-CCF7127B2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4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53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9B586-86C3-80E7-0FF6-947569FC1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AB1D5F-DE1F-1527-A657-4C0EFA0FA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988161-DB73-6FBB-A1BE-A4D96DD5D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460F1-CA2B-0780-5F68-A637F01F4A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17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16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5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4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3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3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4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68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48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16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5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929"/>
          </a:xfrm>
          <a:solidFill>
            <a:srgbClr val="0070C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38499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753122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-401442"/>
            <a:ext cx="3932237" cy="1600200"/>
          </a:xfrm>
        </p:spPr>
        <p:txBody>
          <a:bodyPr anchor="b"/>
          <a:lstStyle>
            <a:lvl1pPr>
              <a:defRPr sz="3200" u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MSBA 307 Final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Student: </a:t>
            </a:r>
            <a:r>
              <a:rPr lang="en-US" dirty="0" err="1"/>
              <a:t>Yichun</a:t>
            </a:r>
            <a:r>
              <a:rPr lang="en-US" dirty="0"/>
              <a:t> Chen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pointing at a diagram&#10;&#10;AI-generated content may be incorrect.">
            <a:extLst>
              <a:ext uri="{FF2B5EF4-FFF2-40B4-BE49-F238E27FC236}">
                <a16:creationId xmlns:a16="http://schemas.microsoft.com/office/drawing/2014/main" id="{DD92D3A3-8B99-056C-596F-87E2E940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6" y="822908"/>
            <a:ext cx="8260266" cy="469466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412A3D5-19A9-38B8-0B58-C8A6E2C3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9022595" y="227845"/>
            <a:ext cx="2628900" cy="325588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dirty="0">
                <a:ea typeface="Calibri Light"/>
                <a:cs typeface="Calibri Light"/>
              </a:rPr>
              <a:t>XYZ BANK</a:t>
            </a:r>
            <a:br>
              <a:rPr lang="en-US" sz="4400" b="1" dirty="0">
                <a:ea typeface="Calibri Light"/>
                <a:cs typeface="Calibri Light"/>
              </a:rPr>
            </a:br>
            <a:r>
              <a:rPr lang="en-US" sz="4400" b="1" dirty="0">
                <a:ea typeface="Calibri Light"/>
                <a:cs typeface="Calibri Light"/>
              </a:rPr>
              <a:t>Customer Churn Prediction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342EB4C-0967-8EAA-B478-77D1CDDE54C9}"/>
              </a:ext>
            </a:extLst>
          </p:cNvPr>
          <p:cNvSpPr txBox="1">
            <a:spLocks/>
          </p:cNvSpPr>
          <p:nvPr/>
        </p:nvSpPr>
        <p:spPr>
          <a:xfrm>
            <a:off x="8709102" y="3687763"/>
            <a:ext cx="3345366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>
                <a:ea typeface="Calibri"/>
                <a:cs typeface="Calibri"/>
              </a:rPr>
              <a:t>Capstone Project</a:t>
            </a:r>
          </a:p>
          <a:p>
            <a:pPr marL="0" indent="0">
              <a:buNone/>
            </a:pPr>
            <a:r>
              <a:rPr lang="en-US" sz="2900" dirty="0">
                <a:cs typeface="Calibri"/>
              </a:rPr>
              <a:t>Student: Lei Liu</a:t>
            </a:r>
            <a:endParaRPr lang="en-US" sz="29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16495F-00DE-5F12-7FA9-A2CA464E1507}"/>
              </a:ext>
            </a:extLst>
          </p:cNvPr>
          <p:cNvCxnSpPr/>
          <p:nvPr/>
        </p:nvCxnSpPr>
        <p:spPr>
          <a:xfrm>
            <a:off x="8345488" y="3170238"/>
            <a:ext cx="3095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90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473A-04D3-BA4F-8E76-6B0B194B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96" y="84579"/>
            <a:ext cx="4417819" cy="854374"/>
          </a:xfrm>
        </p:spPr>
        <p:txBody>
          <a:bodyPr/>
          <a:lstStyle/>
          <a:p>
            <a:r>
              <a:rPr lang="en-US" u="sng" dirty="0"/>
              <a:t>Column Transformation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B51B7F-43B8-A842-B6E2-6F97EBED5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9154" y="1327554"/>
            <a:ext cx="3673705" cy="524051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effectLst/>
                <a:ea typeface="Times New Roman" panose="02020603050405020304" pitchFamily="18" charset="0"/>
              </a:rPr>
              <a:t>Partition data into distinct training and testing sets to ensure robust model evaluation.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ea typeface="Times New Roman" panose="02020603050405020304" pitchFamily="18" charset="0"/>
              </a:rPr>
              <a:t>Apply different pipelines for feature transform. OneHotEncoder for numerical features, StandardScaler for categorical features.</a:t>
            </a:r>
            <a:endParaRPr lang="en-US" sz="2200" dirty="0"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effectLst/>
                <a:ea typeface="Times New Roman" panose="02020603050405020304" pitchFamily="18" charset="0"/>
              </a:rPr>
              <a:t>ColumnTransformer was used to combine numerical and categorical transformers.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3CCE9B1-B5DA-C311-7220-57E7BB454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915" y="491685"/>
            <a:ext cx="7116168" cy="1505160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DE98D4-8EE2-9EB5-7BFD-1D3BD2735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915" y="3054737"/>
            <a:ext cx="6362717" cy="3040746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40C7F9-DE3B-E254-692D-630FF653D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13" y="517738"/>
            <a:ext cx="7182852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7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473A-04D3-BA4F-8E76-6B0B194B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79" y="106881"/>
            <a:ext cx="4417819" cy="854374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Model 1 – Random Forest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B51B7F-43B8-A842-B6E2-6F97EBED5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2279" y="1519395"/>
            <a:ext cx="4304688" cy="4061359"/>
          </a:xfrm>
        </p:spPr>
        <p:txBody>
          <a:bodyPr>
            <a:normAutofit/>
          </a:bodyPr>
          <a:lstStyle/>
          <a:p>
            <a:pPr marL="342900" indent="-342900">
              <a:buSzPct val="140000"/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ea typeface="Times New Roman" panose="02020603050405020304" pitchFamily="18" charset="0"/>
              </a:rPr>
              <a:t>Create model pipeline.</a:t>
            </a:r>
          </a:p>
          <a:p>
            <a:pPr marL="342900" indent="-342900">
              <a:buSzPct val="140000"/>
              <a:buFont typeface="Arial" panose="020B0604020202020204" pitchFamily="34" charset="0"/>
              <a:buChar char="•"/>
            </a:pPr>
            <a:r>
              <a:rPr lang="en-US" sz="2200" dirty="0">
                <a:ea typeface="Times New Roman" panose="02020603050405020304" pitchFamily="18" charset="0"/>
              </a:rPr>
              <a:t>D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efine a parameter grid, perform grid search cross-validation.</a:t>
            </a:r>
          </a:p>
          <a:p>
            <a:pPr marL="342900" indent="-342900">
              <a:buSzPct val="140000"/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ea typeface="Times New Roman" panose="02020603050405020304" pitchFamily="18" charset="0"/>
              </a:rPr>
              <a:t>Fit the best model to the training dataset.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B8E92F-88A1-ED72-94DD-1141BE28E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33" y="296448"/>
            <a:ext cx="7237267" cy="624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3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E1858-3CFB-9BCA-0F8C-22A2F44B6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44D8-FBD4-EA9A-B64F-0241D673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79" y="597534"/>
            <a:ext cx="4237780" cy="907881"/>
          </a:xfrm>
        </p:spPr>
        <p:txBody>
          <a:bodyPr>
            <a:noAutofit/>
          </a:bodyPr>
          <a:lstStyle/>
          <a:p>
            <a:r>
              <a:rPr lang="en-US" sz="2800" u="sng" dirty="0"/>
              <a:t>Model 2 – Logistic Regression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E7EA7C-23FA-FBFF-E195-D147E8C33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28" y="0"/>
            <a:ext cx="7950816" cy="528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56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B268CC-8F89-0D40-949F-FE77F77F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Evaluation of Model Performance: </a:t>
            </a:r>
            <a:r>
              <a:rPr lang="en-US" u="sng" dirty="0">
                <a:solidFill>
                  <a:srgbClr val="7030A0"/>
                </a:solidFill>
              </a:rPr>
              <a:t>Recall and F1-score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6F72E07-1461-2847-9162-FC8E500B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142" y="4274343"/>
            <a:ext cx="11194377" cy="2463397"/>
          </a:xfrm>
        </p:spPr>
        <p:txBody>
          <a:bodyPr>
            <a:noAutofit/>
          </a:bodyPr>
          <a:lstStyle/>
          <a:p>
            <a:pPr marL="342900" indent="-342900">
              <a:buSzPct val="140000"/>
              <a:buFont typeface="Arial" panose="020B0604020202020204" pitchFamily="34" charset="0"/>
              <a:buChar char="•"/>
            </a:pPr>
            <a:r>
              <a:rPr lang="en-US" sz="2200" b="0" dirty="0"/>
              <a:t>With a focus on identifying potential churners, where missing a churner carries a higher cost than misclassifying a non-churner, the recall metric is prioritized. The Random Forest model excels in this regard, achieving a recall of 0.50, which is notably higher than Logistic Regression's 0.38. </a:t>
            </a:r>
          </a:p>
          <a:p>
            <a:pPr marL="342900" indent="-342900">
              <a:buSzPct val="140000"/>
              <a:buFont typeface="Arial" panose="020B0604020202020204" pitchFamily="34" charset="0"/>
              <a:buChar char="•"/>
            </a:pPr>
            <a:r>
              <a:rPr lang="en-US" sz="2200" b="0" dirty="0"/>
              <a:t>This improved ability to detect actual churners is further supported by Random Forest's superior F1-score of 0.61, indicating a more balanced performance compared to Logistic Regression's 0.49.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09273E0-214F-6143-9B84-FE81AC8E4B1A}"/>
                  </a:ext>
                </a:extLst>
              </p14:cNvPr>
              <p14:cNvContentPartPr/>
              <p14:nvPr/>
            </p14:nvContentPartPr>
            <p14:xfrm>
              <a:off x="2695080" y="3358560"/>
              <a:ext cx="466920" cy="35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09273E0-214F-6143-9B84-FE81AC8E4B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6440" y="3349920"/>
                <a:ext cx="484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0DE85C9-8FB8-504B-9658-5A6F90102C15}"/>
                  </a:ext>
                </a:extLst>
              </p14:cNvPr>
              <p14:cNvContentPartPr/>
              <p14:nvPr/>
            </p14:nvContentPartPr>
            <p14:xfrm>
              <a:off x="3494640" y="3122760"/>
              <a:ext cx="477720" cy="288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0DE85C9-8FB8-504B-9658-5A6F90102C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85640" y="3114120"/>
                <a:ext cx="495360" cy="30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2E227F-3648-0231-1590-07660BD3F8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2" y="1229054"/>
            <a:ext cx="5597188" cy="2943096"/>
          </a:xfrm>
          <a:prstGeom prst="rect">
            <a:avLst/>
          </a:prstGeom>
        </p:spPr>
      </p:pic>
      <p:pic>
        <p:nvPicPr>
          <p:cNvPr id="23" name="Picture 2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0C81A2-DB18-AE38-A3AB-2C561F2EA0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30" y="292743"/>
            <a:ext cx="5848113" cy="38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5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B268CC-8F89-0D40-949F-FE77F77F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Evaluation of Model Performance: </a:t>
            </a:r>
            <a:r>
              <a:rPr lang="en-US" u="sng" dirty="0">
                <a:solidFill>
                  <a:srgbClr val="7030A0"/>
                </a:solidFill>
              </a:rPr>
              <a:t>ROC AUC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6F72E07-1461-2847-9162-FC8E500B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1" y="5282769"/>
            <a:ext cx="11194377" cy="93850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Random Forest’s ROC AUC score is 0.89, higher than that of Logistic Regression (0.81).</a:t>
            </a:r>
          </a:p>
        </p:txBody>
      </p:sp>
      <p:pic>
        <p:nvPicPr>
          <p:cNvPr id="10" name="Content Placeholder 9" descr="A graph of a positive rate&#10;&#10;AI-generated content may be incorrect.">
            <a:extLst>
              <a:ext uri="{FF2B5EF4-FFF2-40B4-BE49-F238E27FC236}">
                <a16:creationId xmlns:a16="http://schemas.microsoft.com/office/drawing/2014/main" id="{74C72626-CB85-403D-7141-E417373FAE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09" y="1271038"/>
            <a:ext cx="4518682" cy="4480982"/>
          </a:xfrm>
        </p:spPr>
      </p:pic>
      <p:pic>
        <p:nvPicPr>
          <p:cNvPr id="12" name="Picture 11" descr="A graph of a logistic regression&#10;&#10;AI-generated content may be incorrect.">
            <a:extLst>
              <a:ext uri="{FF2B5EF4-FFF2-40B4-BE49-F238E27FC236}">
                <a16:creationId xmlns:a16="http://schemas.microsoft.com/office/drawing/2014/main" id="{4BA436C4-C755-15CC-C796-8AE1CB5BA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30" y="1271038"/>
            <a:ext cx="4444358" cy="43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13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B268CC-8F89-0D40-949F-FE77F77F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07" y="196001"/>
            <a:ext cx="10515600" cy="1325563"/>
          </a:xfrm>
        </p:spPr>
        <p:txBody>
          <a:bodyPr/>
          <a:lstStyle/>
          <a:p>
            <a:r>
              <a:rPr lang="en-US" u="sng" dirty="0"/>
              <a:t>Evaluation of Model Performance</a:t>
            </a:r>
            <a:r>
              <a:rPr lang="en-US" u="sng" dirty="0">
                <a:solidFill>
                  <a:srgbClr val="7030A0"/>
                </a:solidFill>
              </a:rPr>
              <a:t>: confusion matrix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6F72E07-1461-2847-9162-FC8E500B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611" y="5382182"/>
            <a:ext cx="11330774" cy="1090250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sz="2200" b="0" dirty="0">
                <a:ea typeface="Times New Roman" panose="02020603050405020304" pitchFamily="18" charset="0"/>
              </a:rPr>
              <a:t>M</a:t>
            </a:r>
            <a:r>
              <a:rPr lang="en-US" sz="2200" b="0" dirty="0">
                <a:effectLst/>
                <a:ea typeface="Times New Roman" panose="02020603050405020304" pitchFamily="18" charset="0"/>
              </a:rPr>
              <a:t>odel </a:t>
            </a:r>
            <a:r>
              <a:rPr lang="en-US" sz="2200" b="0" dirty="0">
                <a:ea typeface="Times New Roman" panose="02020603050405020304" pitchFamily="18" charset="0"/>
              </a:rPr>
              <a:t>1</a:t>
            </a:r>
            <a:r>
              <a:rPr lang="en-US" sz="2200" b="0" dirty="0">
                <a:effectLst/>
                <a:ea typeface="Times New Roman" panose="02020603050405020304" pitchFamily="18" charset="0"/>
              </a:rPr>
              <a:t> (</a:t>
            </a:r>
            <a:r>
              <a:rPr lang="en-US" sz="2200" b="0" dirty="0">
                <a:ea typeface="Times New Roman" panose="02020603050405020304" pitchFamily="18" charset="0"/>
              </a:rPr>
              <a:t>Random Forest</a:t>
            </a:r>
            <a:r>
              <a:rPr lang="en-US" sz="2200" b="0" dirty="0">
                <a:effectLst/>
                <a:ea typeface="Times New Roman" panose="02020603050405020304" pitchFamily="18" charset="0"/>
              </a:rPr>
              <a:t>) identif</a:t>
            </a:r>
            <a:r>
              <a:rPr lang="en-US" sz="2200" b="0" dirty="0">
                <a:ea typeface="Times New Roman" panose="02020603050405020304" pitchFamily="18" charset="0"/>
              </a:rPr>
              <a:t>ies</a:t>
            </a:r>
            <a:r>
              <a:rPr lang="en-US" sz="2200" b="0" dirty="0">
                <a:effectLst/>
                <a:ea typeface="Times New Roman" panose="02020603050405020304" pitchFamily="18" charset="0"/>
              </a:rPr>
              <a:t> churners more accurate than model 2 (</a:t>
            </a:r>
            <a:r>
              <a:rPr lang="en-US" sz="2200" b="0" dirty="0">
                <a:ea typeface="Times New Roman" panose="02020603050405020304" pitchFamily="18" charset="0"/>
              </a:rPr>
              <a:t>Logistic Regression) does</a:t>
            </a:r>
            <a:r>
              <a:rPr lang="en-US" sz="2200" b="0" dirty="0">
                <a:effectLst/>
                <a:ea typeface="Times New Roman" panose="02020603050405020304" pitchFamily="18" charset="0"/>
              </a:rPr>
              <a:t>, with </a:t>
            </a:r>
            <a:r>
              <a:rPr lang="en-US" sz="2200" b="0" dirty="0">
                <a:ea typeface="Times New Roman" panose="02020603050405020304" pitchFamily="18" charset="0"/>
              </a:rPr>
              <a:t>3477</a:t>
            </a:r>
            <a:r>
              <a:rPr lang="en-US" sz="2200" b="0" dirty="0">
                <a:effectLst/>
                <a:ea typeface="Times New Roman" panose="02020603050405020304" pitchFamily="18" charset="0"/>
              </a:rPr>
              <a:t> cases missed, which is </a:t>
            </a:r>
            <a:r>
              <a:rPr lang="en-US" sz="2200" b="0" dirty="0">
                <a:ea typeface="Times New Roman" panose="02020603050405020304" pitchFamily="18" charset="0"/>
              </a:rPr>
              <a:t>20% less than that missed</a:t>
            </a:r>
            <a:r>
              <a:rPr lang="en-US" sz="2200" b="0" dirty="0">
                <a:effectLst/>
                <a:ea typeface="Times New Roman" panose="02020603050405020304" pitchFamily="18" charset="0"/>
              </a:rPr>
              <a:t> with </a:t>
            </a:r>
            <a:r>
              <a:rPr lang="en-US" sz="2200" b="0" dirty="0">
                <a:ea typeface="Times New Roman" panose="02020603050405020304" pitchFamily="18" charset="0"/>
              </a:rPr>
              <a:t>Logistic Regression model (4320 cases ).</a:t>
            </a:r>
            <a:endParaRPr lang="en-US" sz="2200" b="0" dirty="0"/>
          </a:p>
        </p:txBody>
      </p:sp>
      <p:pic>
        <p:nvPicPr>
          <p:cNvPr id="10" name="Picture 9" descr="A blue squares with numbers and numbers&#10;&#10;AI-generated content may be incorrect.">
            <a:extLst>
              <a:ext uri="{FF2B5EF4-FFF2-40B4-BE49-F238E27FC236}">
                <a16:creationId xmlns:a16="http://schemas.microsoft.com/office/drawing/2014/main" id="{501F6284-7BDF-2C34-E147-282082CA7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18" y="1281750"/>
            <a:ext cx="5115490" cy="3879385"/>
          </a:xfrm>
          <a:prstGeom prst="rect">
            <a:avLst/>
          </a:prstGeom>
        </p:spPr>
      </p:pic>
      <p:pic>
        <p:nvPicPr>
          <p:cNvPr id="15" name="Picture 14" descr="A graph with numbers and a number on it&#10;&#10;AI-generated content may be incorrect.">
            <a:extLst>
              <a:ext uri="{FF2B5EF4-FFF2-40B4-BE49-F238E27FC236}">
                <a16:creationId xmlns:a16="http://schemas.microsoft.com/office/drawing/2014/main" id="{7378C602-754B-B921-E243-B180DC31F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97" y="1286251"/>
            <a:ext cx="5303189" cy="402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6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B268CC-8F89-0D40-949F-FE77F77F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Evaluation of Model Performance</a:t>
            </a:r>
            <a:r>
              <a:rPr lang="en-US" u="sng" dirty="0">
                <a:solidFill>
                  <a:srgbClr val="7030A0"/>
                </a:solidFill>
              </a:rPr>
              <a:t>: conclusion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6F72E07-1461-2847-9162-FC8E500B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456" y="1690688"/>
            <a:ext cx="11287088" cy="3111190"/>
          </a:xfrm>
        </p:spPr>
        <p:txBody>
          <a:bodyPr>
            <a:noAutofit/>
          </a:bodyPr>
          <a:lstStyle/>
          <a:p>
            <a:pPr marL="342900" marR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•"/>
            </a:pPr>
            <a:r>
              <a:rPr lang="en-US" sz="2200" b="0" dirty="0"/>
              <a:t>Based on evaluation, the Random Forest model has demonstrated superior performance compared to Logistic Regression for churn prediction with this dataset. This model effectively increases the churn prediction rate from a baseline of 21% to 50% (recall), providing valuable insights for the CRM department to enhance client retention programs.</a:t>
            </a:r>
            <a:endParaRPr lang="en-US" sz="2200" b="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50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58B5-64FA-0919-99AA-980BFC47F1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CCD5-DE2D-6F0D-2170-9063FD07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92C58-91B6-8946-831C-1682CAFE538B}"/>
              </a:ext>
            </a:extLst>
          </p:cNvPr>
          <p:cNvSpPr txBox="1"/>
          <p:nvPr/>
        </p:nvSpPr>
        <p:spPr>
          <a:xfrm>
            <a:off x="838200" y="2026347"/>
            <a:ext cx="106527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40000"/>
              <a:buFont typeface="Arial" panose="020B0604020202020204" pitchFamily="34" charset="0"/>
              <a:buChar char="•"/>
            </a:pPr>
            <a:r>
              <a:rPr lang="en-US" sz="2200" dirty="0"/>
              <a:t>This project successfully employed and compared Random Forest and Logistic Regression algorithms for predicting bank customer churn. The Random Forest model demonstrated superior performance across key metrics – recall, F1-score, and ROC AUC – as evidenced by the confusion matrix. </a:t>
            </a:r>
          </a:p>
          <a:p>
            <a:pPr marL="342900" indent="-342900">
              <a:buSzPct val="140000"/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SzPct val="140000"/>
              <a:buFont typeface="Arial" panose="020B0604020202020204" pitchFamily="34" charset="0"/>
              <a:buChar char="•"/>
            </a:pPr>
            <a:r>
              <a:rPr lang="en-US" sz="2200" dirty="0"/>
              <a:t>This success underscores the effectiveness of machine learning for customer segmentation and mitigating churn. By identifying at-risk customers proactively, financial institutions like XYZ Bank can deploy targeted retention strategies to minimize revenue loss.</a:t>
            </a:r>
          </a:p>
        </p:txBody>
      </p:sp>
    </p:spTree>
    <p:extLst>
      <p:ext uri="{BB962C8B-B14F-4D97-AF65-F5344CB8AC3E}">
        <p14:creationId xmlns:p14="http://schemas.microsoft.com/office/powerpoint/2010/main" val="40889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E942-4405-B947-A1ED-DB1096900FD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F142-477B-5749-B0E6-99ED9A5BF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25000"/>
            </a:pPr>
            <a:r>
              <a:rPr lang="en-US" sz="2400" dirty="0"/>
              <a:t>Customer relation is key for banking success. XYZ Multi-national Bank is experiencing 21% churn rate on average. </a:t>
            </a:r>
          </a:p>
          <a:p>
            <a:pPr>
              <a:buSzPct val="125000"/>
            </a:pPr>
            <a:r>
              <a:rPr lang="en-US" sz="2400" dirty="0"/>
              <a:t>XYZ Bank is keen on retaining its account holders. How can we help XYZ Bank to reduce churn rate?</a:t>
            </a:r>
          </a:p>
          <a:p>
            <a:pPr>
              <a:buSzPct val="125000"/>
            </a:pPr>
            <a:r>
              <a:rPr lang="en-US" sz="2400" dirty="0"/>
              <a:t>SOLUTION: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By leveraging customer data, employing machine learning algorithms to identify patterns and predict the likelihood of customer churn.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These predictive insights empower the XYZ Bank CRM team to proactively engage high-risk customers and implement targeted retention strategies to effectively reduce churn.</a:t>
            </a:r>
          </a:p>
        </p:txBody>
      </p:sp>
    </p:spTree>
    <p:extLst>
      <p:ext uri="{BB962C8B-B14F-4D97-AF65-F5344CB8AC3E}">
        <p14:creationId xmlns:p14="http://schemas.microsoft.com/office/powerpoint/2010/main" val="178592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58B5-64FA-0919-99AA-980BFC47F1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  <a:ea typeface="Calibri Light"/>
                <a:cs typeface="Calibri Light"/>
              </a:rPr>
              <a:t>Data Source &amp; Meta Data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CCD5-DE2D-6F0D-2170-9063FD07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40000"/>
            </a:pPr>
            <a:r>
              <a:rPr lang="en-US" sz="2400" dirty="0"/>
              <a:t>Data source: Binary Classification with a Bank Churn Dataset https://www.kaggle.com/competitions/playground-series-s4e1/data</a:t>
            </a:r>
          </a:p>
          <a:p>
            <a:pPr>
              <a:buSzPct val="140000"/>
            </a:pPr>
            <a:r>
              <a:rPr lang="en-US" sz="2400" dirty="0"/>
              <a:t>Metadata: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165,034 rows, 13 features, 1 target.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Target: “Exited” column: binary value indicating </a:t>
            </a:r>
            <a:r>
              <a:rPr lang="en-US" b="0" i="0" dirty="0">
                <a:effectLst/>
              </a:rPr>
              <a:t>if the customer </a:t>
            </a:r>
            <a:r>
              <a:rPr lang="en-US" dirty="0"/>
              <a:t>churn(1) or not churn(0)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13 Features: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2 services  features :  “</a:t>
            </a:r>
            <a:r>
              <a:rPr lang="en-US" dirty="0" err="1"/>
              <a:t>NumOfProducts</a:t>
            </a:r>
            <a:r>
              <a:rPr lang="en-US" dirty="0"/>
              <a:t>” (bank products that customer subscribe),  “</a:t>
            </a:r>
            <a:r>
              <a:rPr lang="en-US" dirty="0" err="1"/>
              <a:t>HasCrCard</a:t>
            </a:r>
            <a:r>
              <a:rPr lang="en-US" dirty="0"/>
              <a:t>”(whether having bank credit card).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3 customer demographic features :  “Geography”, ”Gender”, ”Age”.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3 account features :  “Tenure” (years of holding bank account), “Balance” (bank acct balance), “</a:t>
            </a:r>
            <a:r>
              <a:rPr lang="en-US" dirty="0" err="1"/>
              <a:t>IsActiveMember</a:t>
            </a:r>
            <a:r>
              <a:rPr lang="en-US" dirty="0"/>
              <a:t>”(whether account has active transactions).</a:t>
            </a:r>
          </a:p>
          <a:p>
            <a:pPr lvl="2">
              <a:buFont typeface="Wingdings" pitchFamily="2" charset="2"/>
              <a:buChar char="Ø"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215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58B5-64FA-0919-99AA-980BFC47F1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  <a:ea typeface="Calibri Light"/>
                <a:cs typeface="Calibri Light"/>
              </a:rPr>
              <a:t>Machine Learning(ML) Process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CCD5-DE2D-6F0D-2170-9063FD070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2"/>
            <a:ext cx="10515600" cy="5130140"/>
          </a:xfrm>
        </p:spPr>
        <p:txBody>
          <a:bodyPr>
            <a:noAutofit/>
          </a:bodyPr>
          <a:lstStyle/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Data collection</a:t>
            </a: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 and data wrangling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Exploratory Data Analysis (EDA): to explore the impact of features on the target</a:t>
            </a: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(‘Exited’ / churn)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Data pre-processing before modeling: data split, OneHotEncode all categorical features, and standar</a:t>
            </a: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dize all numeric features.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Implement t</a:t>
            </a: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wo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algorithms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DengXian" panose="02010600030101010101" pitchFamily="2" charset="-122"/>
                <a:cs typeface="Times New Roman" panose="02020603050405020304" pitchFamily="18" charset="0"/>
              </a:rPr>
              <a:t>Model 1 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Random </a:t>
            </a:r>
            <a:r>
              <a:rPr lang="en-US" sz="2400" dirty="0"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orest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DengXian" panose="02010600030101010101" pitchFamily="2" charset="-122"/>
                <a:cs typeface="Times New Roman" panose="02020603050405020304" pitchFamily="18" charset="0"/>
              </a:rPr>
              <a:t>Model 2 Logistic Regression</a:t>
            </a: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Evaluate the two ML models using following metrics: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Recall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F1-score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ROC AUC score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Confusion Matrix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US" sz="2400" dirty="0">
              <a:effectLst/>
              <a:latin typeface="Times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417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58B5-64FA-0919-99AA-980BFC47F1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  <a:ea typeface="Calibri Light"/>
                <a:cs typeface="Calibri Light"/>
              </a:rPr>
              <a:t>Exploratory Data Analysis (EDA)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CCD5-DE2D-6F0D-2170-9063FD070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742"/>
            <a:ext cx="10515600" cy="4351338"/>
          </a:xfrm>
        </p:spPr>
        <p:txBody>
          <a:bodyPr>
            <a:norm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buSzPct val="140000"/>
            </a:pPr>
            <a:r>
              <a:rPr lang="en-US" sz="2600" dirty="0">
                <a:effectLst/>
                <a:ea typeface="Times New Roman" panose="02020603050405020304" pitchFamily="18" charset="0"/>
              </a:rPr>
              <a:t>EDA was performed </a:t>
            </a:r>
            <a:r>
              <a:rPr lang="en-US" sz="2600" dirty="0">
                <a:ea typeface="Times New Roman" panose="02020603050405020304" pitchFamily="18" charset="0"/>
              </a:rPr>
              <a:t>on</a:t>
            </a:r>
            <a:r>
              <a:rPr lang="en-US" sz="2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600" dirty="0">
                <a:ea typeface="Times New Roman" panose="02020603050405020304" pitchFamily="18" charset="0"/>
              </a:rPr>
              <a:t>three features ‘Age’, ‘Tenure’, and ‘Gender’ </a:t>
            </a:r>
            <a:r>
              <a:rPr lang="en-US" sz="2600" dirty="0">
                <a:effectLst/>
                <a:ea typeface="Times New Roman" panose="02020603050405020304" pitchFamily="18" charset="0"/>
              </a:rPr>
              <a:t>to investigate their relationship with customer churn ( ‘Exited’). </a:t>
            </a:r>
            <a:r>
              <a:rPr lang="en-US" dirty="0"/>
              <a:t>This analysis revealed patterns and potential indicators of churn behavior.</a:t>
            </a:r>
            <a:endParaRPr lang="en-US" sz="2600" dirty="0">
              <a:effectLst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ct val="140000"/>
            </a:pPr>
            <a:endParaRPr lang="en-US" sz="2600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buSzPct val="140000"/>
            </a:pPr>
            <a:r>
              <a:rPr lang="en-US" sz="2600" dirty="0">
                <a:ea typeface="Times New Roman" panose="02020603050405020304" pitchFamily="18" charset="0"/>
              </a:rPr>
              <a:t>Performed EDA on target (‘Exited’) distribution.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0900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473A-04D3-BA4F-8E76-6B0B194B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9558"/>
            <a:ext cx="3932237" cy="1600200"/>
          </a:xfrm>
        </p:spPr>
        <p:txBody>
          <a:bodyPr/>
          <a:lstStyle/>
          <a:p>
            <a:r>
              <a:rPr lang="en-US" dirty="0"/>
              <a:t>EDA –</a:t>
            </a:r>
            <a:br>
              <a:rPr lang="en-US" dirty="0"/>
            </a:br>
            <a:r>
              <a:rPr lang="en-US" u="sng" dirty="0">
                <a:solidFill>
                  <a:srgbClr val="7030A0"/>
                </a:solidFill>
              </a:rPr>
              <a:t>Target distribution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B51B7F-43B8-A842-B6E2-6F97EBED5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en-US" sz="2200" dirty="0">
                <a:ea typeface="Times New Roman" panose="02020603050405020304" pitchFamily="18" charset="0"/>
              </a:rPr>
              <a:t>A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n imbalanced </a:t>
            </a:r>
            <a:r>
              <a:rPr lang="en-US" sz="2200" dirty="0">
                <a:ea typeface="Times New Roman" panose="02020603050405020304" pitchFamily="18" charset="0"/>
              </a:rPr>
              <a:t>target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, with 130113 non-churners (78.8%) and </a:t>
            </a:r>
            <a:r>
              <a:rPr lang="en-US" sz="2200" dirty="0">
                <a:ea typeface="Times New Roman" panose="02020603050405020304" pitchFamily="18" charset="0"/>
              </a:rPr>
              <a:t>34921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churners</a:t>
            </a:r>
            <a:r>
              <a:rPr lang="en-US" sz="2200" dirty="0">
                <a:effectLst/>
              </a:rPr>
              <a:t> (21.2%)</a:t>
            </a:r>
          </a:p>
          <a:p>
            <a:pPr>
              <a:buSzPct val="140000"/>
            </a:pPr>
            <a:endParaRPr lang="en-US" sz="2200" dirty="0">
              <a:effectLst/>
            </a:endParaRP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en-US" sz="2200" dirty="0"/>
              <a:t>Binary values – suggests machine learning needs to solve a binary classification problem</a:t>
            </a:r>
          </a:p>
        </p:txBody>
      </p:sp>
      <p:pic>
        <p:nvPicPr>
          <p:cNvPr id="4" name="Picture 3" descr="A blue and orange pie chart&#10;&#10;AI-generated content may be incorrect.">
            <a:extLst>
              <a:ext uri="{FF2B5EF4-FFF2-40B4-BE49-F238E27FC236}">
                <a16:creationId xmlns:a16="http://schemas.microsoft.com/office/drawing/2014/main" id="{C53972F2-B4D6-9F98-6DD5-1BC7A4254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27" y="414939"/>
            <a:ext cx="7115517" cy="545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0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473A-04D3-BA4F-8E76-6B0B194B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</a:t>
            </a:r>
            <a:br>
              <a:rPr lang="en-US" dirty="0"/>
            </a:br>
            <a:r>
              <a:rPr lang="en-US" u="sng" dirty="0">
                <a:solidFill>
                  <a:srgbClr val="7030A0"/>
                </a:solidFill>
              </a:rPr>
              <a:t>Gender Impact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B51B7F-43B8-A842-B6E2-6F97EBED5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940" y="1789770"/>
            <a:ext cx="4539932" cy="4577574"/>
          </a:xfrm>
        </p:spPr>
        <p:txBody>
          <a:bodyPr>
            <a:normAutofit/>
          </a:bodyPr>
          <a:lstStyle/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en-US" sz="2200" dirty="0">
                <a:ea typeface="Times New Roman" panose="02020603050405020304" pitchFamily="18" charset="0"/>
              </a:rPr>
              <a:t>The number of male account holders is greater than that of female account holders.</a:t>
            </a:r>
          </a:p>
          <a:p>
            <a:pPr>
              <a:buSzPct val="140000"/>
            </a:pPr>
            <a:endParaRPr lang="en-US" sz="2200" dirty="0">
              <a:ea typeface="Times New Roman" panose="02020603050405020304" pitchFamily="18" charset="0"/>
            </a:endParaRP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en-US" sz="2200" dirty="0">
                <a:ea typeface="Times New Roman" panose="02020603050405020304" pitchFamily="18" charset="0"/>
              </a:rPr>
              <a:t>Churn rate of female customers is higher than that of male customers.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88C07CBD-44F1-F4E3-F440-B671B1CD9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72" y="970784"/>
            <a:ext cx="7125106" cy="5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8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473A-04D3-BA4F-8E76-6B0B194B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401442"/>
            <a:ext cx="4539932" cy="1600200"/>
          </a:xfrm>
        </p:spPr>
        <p:txBody>
          <a:bodyPr/>
          <a:lstStyle/>
          <a:p>
            <a:r>
              <a:rPr lang="en-US" dirty="0"/>
              <a:t>EDA –</a:t>
            </a:r>
            <a:br>
              <a:rPr lang="en-US" dirty="0"/>
            </a:br>
            <a:r>
              <a:rPr lang="en-US" u="sng" dirty="0">
                <a:solidFill>
                  <a:srgbClr val="7030A0"/>
                </a:solidFill>
              </a:rPr>
              <a:t>Age Impact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B51B7F-43B8-A842-B6E2-6F97EBED5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06" y="1352702"/>
            <a:ext cx="3171899" cy="457757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en-US" sz="2400" dirty="0"/>
              <a:t>Analysis of customer churn by age group reveals that customers aged 40 to 50 exhibit the highest churn rate.</a:t>
            </a: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en-US" sz="2400" dirty="0"/>
              <a:t>Conversely, the 30 to 40 age group demonstrates the highest non-churn density, indicating a lower propensity to churn compared to other segments.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A comparison of a normal distribution&#10;&#10;AI-generated content may be incorrect.">
            <a:extLst>
              <a:ext uri="{FF2B5EF4-FFF2-40B4-BE49-F238E27FC236}">
                <a16:creationId xmlns:a16="http://schemas.microsoft.com/office/drawing/2014/main" id="{68AA6F6A-E04B-FA10-4820-CA00C7160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195" y="421558"/>
            <a:ext cx="7991963" cy="636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9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58B5-64FA-0919-99AA-980BFC47F1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  <a:ea typeface="Calibri Light"/>
                <a:cs typeface="Calibri Light"/>
              </a:rPr>
              <a:t>Classification Modeling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CCD5-DE2D-6F0D-2170-9063FD07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SzPct val="140000"/>
              <a:buNone/>
            </a:pPr>
            <a:endParaRPr lang="en-US" sz="2600" dirty="0">
              <a:effectLst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ct val="140000"/>
            </a:pPr>
            <a:r>
              <a:rPr lang="en-US" sz="2600" dirty="0">
                <a:effectLst/>
                <a:ea typeface="Times New Roman" panose="02020603050405020304" pitchFamily="18" charset="0"/>
              </a:rPr>
              <a:t>Column transformation: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effectLst/>
                <a:ea typeface="Times New Roman" panose="02020603050405020304" pitchFamily="18" charset="0"/>
              </a:rPr>
              <a:t>Standardize all the numeric features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ea typeface="Times New Roman" panose="02020603050405020304" pitchFamily="18" charset="0"/>
              </a:rPr>
              <a:t>One Hot Encode all the categorical features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600" dirty="0"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buSzPct val="140000"/>
            </a:pPr>
            <a:r>
              <a:rPr lang="en-US" sz="2600" dirty="0">
                <a:ea typeface="Times New Roman" panose="02020603050405020304" pitchFamily="18" charset="0"/>
              </a:rPr>
              <a:t>Grid search cross-validation and h</a:t>
            </a:r>
            <a:r>
              <a:rPr lang="en-US" sz="2600" dirty="0">
                <a:effectLst/>
                <a:ea typeface="Times New Roman" panose="02020603050405020304" pitchFamily="18" charset="0"/>
              </a:rPr>
              <a:t>yperparameter tuning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600" dirty="0">
              <a:effectLst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ct val="140000"/>
            </a:pPr>
            <a:r>
              <a:rPr lang="en-US" sz="2600" dirty="0">
                <a:ea typeface="Times New Roman" panose="02020603050405020304" pitchFamily="18" charset="0"/>
              </a:rPr>
              <a:t>Model training with two Machine Learning Classification Models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ea typeface="Times New Roman" panose="02020603050405020304" pitchFamily="18" charset="0"/>
              </a:rPr>
              <a:t>Random Forest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ea typeface="Times New Roman" panose="02020603050405020304" pitchFamily="18" charset="0"/>
              </a:rPr>
              <a:t>Logistic Regression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600" dirty="0">
              <a:effectLst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ct val="140000"/>
            </a:pPr>
            <a:r>
              <a:rPr lang="en-US" sz="2600" dirty="0">
                <a:effectLst/>
                <a:ea typeface="Times New Roman" panose="02020603050405020304" pitchFamily="18" charset="0"/>
              </a:rPr>
              <a:t>Model evaluation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ea typeface="Times New Roman" panose="02020603050405020304" pitchFamily="18" charset="0"/>
              </a:rPr>
              <a:t>Recall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effectLst/>
                <a:ea typeface="Times New Roman" panose="02020603050405020304" pitchFamily="18" charset="0"/>
              </a:rPr>
              <a:t>f1-score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ROC AUC score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confusion matrix</a:t>
            </a:r>
          </a:p>
          <a:p>
            <a:pPr lvl="1">
              <a:spcBef>
                <a:spcPts val="0"/>
              </a:spcBef>
              <a:buFontTx/>
              <a:buChar char="-"/>
            </a:pP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7157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4556</TotalTime>
  <Words>919</Words>
  <Application>Microsoft Office PowerPoint</Application>
  <PresentationFormat>Widescreen</PresentationFormat>
  <Paragraphs>99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DengXian</vt:lpstr>
      <vt:lpstr>Arial</vt:lpstr>
      <vt:lpstr>Calibri</vt:lpstr>
      <vt:lpstr>Calibri Light</vt:lpstr>
      <vt:lpstr>Symbol</vt:lpstr>
      <vt:lpstr>Times</vt:lpstr>
      <vt:lpstr>Times New Roman</vt:lpstr>
      <vt:lpstr>Wingdings</vt:lpstr>
      <vt:lpstr>office theme</vt:lpstr>
      <vt:lpstr>XYZ BANK Customer Churn Prediction</vt:lpstr>
      <vt:lpstr>Problem Statement</vt:lpstr>
      <vt:lpstr>Data Source &amp; Meta Data</vt:lpstr>
      <vt:lpstr>Machine Learning(ML) Process</vt:lpstr>
      <vt:lpstr>Exploratory Data Analysis (EDA)</vt:lpstr>
      <vt:lpstr>EDA – Target distribution</vt:lpstr>
      <vt:lpstr>EDA – Gender Impact</vt:lpstr>
      <vt:lpstr>EDA – Age Impact</vt:lpstr>
      <vt:lpstr>Classification Modeling</vt:lpstr>
      <vt:lpstr>Column Transformation</vt:lpstr>
      <vt:lpstr>Model 1 – Random Forest</vt:lpstr>
      <vt:lpstr>Model 2 – Logistic Regression</vt:lpstr>
      <vt:lpstr>Evaluation of Model Performance: Recall and F1-score</vt:lpstr>
      <vt:lpstr>Evaluation of Model Performance: ROC AUC</vt:lpstr>
      <vt:lpstr>Evaluation of Model Performance: confusion matrix</vt:lpstr>
      <vt:lpstr>Evaluation of Model Performance: 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 L</dc:creator>
  <cp:lastModifiedBy>Lei L</cp:lastModifiedBy>
  <cp:revision>62</cp:revision>
  <dcterms:created xsi:type="dcterms:W3CDTF">2022-06-12T04:30:54Z</dcterms:created>
  <dcterms:modified xsi:type="dcterms:W3CDTF">2025-07-03T18:33:41Z</dcterms:modified>
</cp:coreProperties>
</file>