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4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7C4D-A1CA-4275-9F24-6C67EF38C2A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9766-58D1-4ECC-B748-4A54BAF9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26" y="408265"/>
            <a:ext cx="7978536" cy="57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20" y="740336"/>
            <a:ext cx="7537423" cy="51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15" y="314585"/>
            <a:ext cx="7968556" cy="60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4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9" y="587942"/>
            <a:ext cx="8414067" cy="5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3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62" y="544135"/>
            <a:ext cx="8064539" cy="60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74" y="266938"/>
            <a:ext cx="9164107" cy="62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82" y="391740"/>
            <a:ext cx="8028882" cy="60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5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88" y="494603"/>
            <a:ext cx="8025412" cy="57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8673" cy="445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668923"/>
            <a:ext cx="5657143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22" y="313635"/>
            <a:ext cx="8129238" cy="61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85" y="1519476"/>
            <a:ext cx="5571429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0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5" y="595256"/>
            <a:ext cx="9132349" cy="59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71" y="412686"/>
            <a:ext cx="8099468" cy="59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34" y="526972"/>
            <a:ext cx="8781597" cy="59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5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34" y="480060"/>
            <a:ext cx="8481627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30" y="429820"/>
            <a:ext cx="9021776" cy="62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79" y="640080"/>
            <a:ext cx="8291735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71" y="1424238"/>
            <a:ext cx="5542857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3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952" y="1443285"/>
            <a:ext cx="5638095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24" y="1414714"/>
            <a:ext cx="5580952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952" y="1362333"/>
            <a:ext cx="5638095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8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05" y="1448047"/>
            <a:ext cx="5476190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7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47" y="1367095"/>
            <a:ext cx="5561905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07" y="380302"/>
            <a:ext cx="8257975" cy="60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Mao</dc:creator>
  <cp:lastModifiedBy>Lei Mao</cp:lastModifiedBy>
  <cp:revision>5</cp:revision>
  <dcterms:created xsi:type="dcterms:W3CDTF">2016-05-21T01:07:45Z</dcterms:created>
  <dcterms:modified xsi:type="dcterms:W3CDTF">2016-05-21T23:35:05Z</dcterms:modified>
</cp:coreProperties>
</file>