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056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5211-36CF-6844-8413-EF479547C2A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" y="1803728"/>
            <a:ext cx="534702" cy="50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009" y="242231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70" y="303677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25170" y="366487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423836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4770" y="182125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555" y="415644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87551" y="358712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4770" y="241525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1191196" y="186592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1228516" y="422471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/>
          <p:cNvSpPr/>
          <p:nvPr/>
        </p:nvSpPr>
        <p:spPr>
          <a:xfrm>
            <a:off x="1264582" y="534756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342" y="30367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770" y="363005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6531" y="243551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009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6531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1998" y="53475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5" y="1281441"/>
            <a:ext cx="534702" cy="5086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009" y="47645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9534"/>
            <a:ext cx="534702" cy="508632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1209962" y="4793645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132931" y="307819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86351" y="9076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STEP 0 – STORE  TO HDFS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1 - MAP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727272" y="119508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 – SHUFFLE</a:t>
            </a:r>
          </a:p>
          <a:p>
            <a:pPr algn="ctr"/>
            <a:r>
              <a:rPr lang="en-US" sz="2400" b="1" dirty="0" smtClean="0"/>
              <a:t>and SORT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3 - REDUCE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Assume 4 data partitions.</a:t>
            </a:r>
            <a:endParaRPr lang="en-US" u="sng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0" y="4726990"/>
            <a:ext cx="534702" cy="50863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251709" y="1179947"/>
            <a:ext cx="1834641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189328" y="2612983"/>
            <a:ext cx="1774538" cy="146524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251710" y="4148855"/>
            <a:ext cx="1834641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341860" y="5445708"/>
            <a:ext cx="1814095" cy="139139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740173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44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7740173" y="248127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7729144" y="29175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7740173" y="332203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317277" y="150875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 smtClean="0"/>
              <a:t>8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3" name="Heart 52"/>
          <p:cNvSpPr/>
          <p:nvPr/>
        </p:nvSpPr>
        <p:spPr>
          <a:xfrm>
            <a:off x="3450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8074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3423348" y="571343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14972" y="1166748"/>
            <a:ext cx="991602" cy="98251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201152" y="3345607"/>
            <a:ext cx="991602" cy="81797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271846" y="5411196"/>
            <a:ext cx="978463" cy="1374417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317277" y="195359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</a:t>
            </a:r>
            <a:r>
              <a:rPr lang="en-US" sz="2400" dirty="0" smtClean="0"/>
              <a:t>4)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7317277" y="234733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 smtClean="0"/>
              <a:t>5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7317277" y="2805938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</a:t>
            </a:r>
            <a:r>
              <a:rPr lang="en-US" sz="2400" dirty="0" smtClean="0"/>
              <a:t>4)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7317277" y="3203213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 smtClean="0"/>
              <a:t>3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18" y="2087060"/>
            <a:ext cx="534702" cy="508632"/>
          </a:xfrm>
          <a:prstGeom prst="rect">
            <a:avLst/>
          </a:prstGeom>
        </p:spPr>
      </p:pic>
      <p:sp>
        <p:nvSpPr>
          <p:cNvPr id="84" name="Oval 83"/>
          <p:cNvSpPr/>
          <p:nvPr/>
        </p:nvSpPr>
        <p:spPr>
          <a:xfrm>
            <a:off x="2792118" y="2104585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Heart 84"/>
          <p:cNvSpPr/>
          <p:nvPr/>
        </p:nvSpPr>
        <p:spPr>
          <a:xfrm>
            <a:off x="3348544" y="2149260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204357" y="162280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373879" y="162280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53" y="1564773"/>
            <a:ext cx="534702" cy="508632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2194380" y="291342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172541" y="3527878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782141" y="2906366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777713" y="3527878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363902" y="2926622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>
            <a:off x="3280302" y="3569297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Heart 94"/>
          <p:cNvSpPr/>
          <p:nvPr/>
        </p:nvSpPr>
        <p:spPr>
          <a:xfrm>
            <a:off x="2094871" y="4363187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/>
          <p:cNvSpPr/>
          <p:nvPr/>
        </p:nvSpPr>
        <p:spPr>
          <a:xfrm>
            <a:off x="2069701" y="4936675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672256" y="485474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257252" y="428543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Heart 98"/>
          <p:cNvSpPr/>
          <p:nvPr/>
        </p:nvSpPr>
        <p:spPr>
          <a:xfrm>
            <a:off x="3298217" y="4923020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704471" y="432836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023455" y="1050608"/>
            <a:ext cx="131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</a:t>
            </a:r>
            <a:r>
              <a:rPr lang="en-US" sz="2400" dirty="0" smtClean="0"/>
              <a:t> ,1 )</a:t>
            </a:r>
            <a:endParaRPr lang="en-US" sz="2400" dirty="0"/>
          </a:p>
        </p:txBody>
      </p:sp>
      <p:sp>
        <p:nvSpPr>
          <p:cNvPr id="107" name="Rectangle 106"/>
          <p:cNvSpPr/>
          <p:nvPr/>
        </p:nvSpPr>
        <p:spPr>
          <a:xfrm>
            <a:off x="4487402" y="1198337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189328" y="1462391"/>
            <a:ext cx="115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,1 )</a:t>
            </a:r>
            <a:endParaRPr lang="en-US" sz="2400" dirty="0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364" y="1512273"/>
            <a:ext cx="328357" cy="312348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4977112" y="1088726"/>
            <a:ext cx="1137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,(    ,1 )</a:t>
            </a:r>
            <a:endParaRPr lang="en-US" sz="2400" dirty="0"/>
          </a:p>
        </p:txBody>
      </p:sp>
      <p:sp>
        <p:nvSpPr>
          <p:cNvPr id="113" name="Rectangle 112"/>
          <p:cNvSpPr/>
          <p:nvPr/>
        </p:nvSpPr>
        <p:spPr>
          <a:xfrm>
            <a:off x="5286155" y="1206908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5182699" y="1502635"/>
            <a:ext cx="1089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,1 )</a:t>
            </a:r>
            <a:endParaRPr lang="en-US" sz="2400" dirty="0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888" y="1561786"/>
            <a:ext cx="316331" cy="300908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4341860" y="1814948"/>
            <a:ext cx="115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,1 )</a:t>
            </a:r>
            <a:endParaRPr lang="en-US" sz="2400" dirty="0"/>
          </a:p>
        </p:txBody>
      </p:sp>
      <p:sp>
        <p:nvSpPr>
          <p:cNvPr id="117" name="Oval 116"/>
          <p:cNvSpPr/>
          <p:nvPr/>
        </p:nvSpPr>
        <p:spPr>
          <a:xfrm>
            <a:off x="4658344" y="1908227"/>
            <a:ext cx="202113" cy="22320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4386279" y="2082940"/>
            <a:ext cx="115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,1 )</a:t>
            </a:r>
            <a:endParaRPr lang="en-US" sz="2400" dirty="0"/>
          </a:p>
        </p:txBody>
      </p:sp>
      <p:sp>
        <p:nvSpPr>
          <p:cNvPr id="120" name="Heart 119"/>
          <p:cNvSpPr/>
          <p:nvPr/>
        </p:nvSpPr>
        <p:spPr>
          <a:xfrm>
            <a:off x="4626373" y="2234244"/>
            <a:ext cx="302912" cy="22618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4036714" y="2623460"/>
            <a:ext cx="131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</a:t>
            </a:r>
            <a:r>
              <a:rPr lang="en-US" sz="2400" dirty="0" smtClean="0"/>
              <a:t> ,1 )</a:t>
            </a:r>
            <a:endParaRPr lang="en-US" sz="2400" dirty="0"/>
          </a:p>
        </p:txBody>
      </p:sp>
      <p:sp>
        <p:nvSpPr>
          <p:cNvPr id="122" name="Rectangle 121"/>
          <p:cNvSpPr/>
          <p:nvPr/>
        </p:nvSpPr>
        <p:spPr>
          <a:xfrm>
            <a:off x="4500661" y="2771189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4990371" y="2661578"/>
            <a:ext cx="1137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,(    ,1 )</a:t>
            </a:r>
            <a:endParaRPr lang="en-US" sz="2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112289" y="3252911"/>
            <a:ext cx="115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,1 )</a:t>
            </a:r>
            <a:endParaRPr lang="en-US" sz="2400" dirty="0"/>
          </a:p>
        </p:txBody>
      </p:sp>
      <p:sp>
        <p:nvSpPr>
          <p:cNvPr id="135" name="Oval 134"/>
          <p:cNvSpPr/>
          <p:nvPr/>
        </p:nvSpPr>
        <p:spPr>
          <a:xfrm>
            <a:off x="4424429" y="3363915"/>
            <a:ext cx="202113" cy="22320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4318207" y="3647486"/>
            <a:ext cx="115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,1 )</a:t>
            </a:r>
            <a:endParaRPr lang="en-US" sz="2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963378" y="4109151"/>
            <a:ext cx="131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</a:t>
            </a:r>
            <a:r>
              <a:rPr lang="en-US" sz="2400" dirty="0" smtClean="0"/>
              <a:t> ,1 )</a:t>
            </a:r>
            <a:endParaRPr lang="en-US" sz="2400" dirty="0"/>
          </a:p>
        </p:txBody>
      </p:sp>
      <p:sp>
        <p:nvSpPr>
          <p:cNvPr id="139" name="Rectangle 138"/>
          <p:cNvSpPr/>
          <p:nvPr/>
        </p:nvSpPr>
        <p:spPr>
          <a:xfrm>
            <a:off x="4427325" y="4256880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4281783" y="4873491"/>
            <a:ext cx="115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,1 )</a:t>
            </a:r>
            <a:endParaRPr lang="en-US" sz="2400" dirty="0"/>
          </a:p>
        </p:txBody>
      </p:sp>
      <p:sp>
        <p:nvSpPr>
          <p:cNvPr id="146" name="Oval 145"/>
          <p:cNvSpPr/>
          <p:nvPr/>
        </p:nvSpPr>
        <p:spPr>
          <a:xfrm>
            <a:off x="4598267" y="4966770"/>
            <a:ext cx="202113" cy="22320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4326202" y="5141483"/>
            <a:ext cx="115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,1 )</a:t>
            </a:r>
            <a:endParaRPr lang="en-US" sz="2400" dirty="0"/>
          </a:p>
        </p:txBody>
      </p:sp>
      <p:sp>
        <p:nvSpPr>
          <p:cNvPr id="148" name="Heart 147"/>
          <p:cNvSpPr/>
          <p:nvPr/>
        </p:nvSpPr>
        <p:spPr>
          <a:xfrm>
            <a:off x="4566296" y="5292787"/>
            <a:ext cx="302912" cy="22618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4138817" y="5373079"/>
            <a:ext cx="131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</a:t>
            </a:r>
            <a:r>
              <a:rPr lang="en-US" sz="2400" dirty="0" smtClean="0"/>
              <a:t> ,1 )</a:t>
            </a:r>
            <a:endParaRPr lang="en-US" sz="2400" dirty="0"/>
          </a:p>
        </p:txBody>
      </p:sp>
      <p:sp>
        <p:nvSpPr>
          <p:cNvPr id="150" name="Rectangle 149"/>
          <p:cNvSpPr/>
          <p:nvPr/>
        </p:nvSpPr>
        <p:spPr>
          <a:xfrm>
            <a:off x="4602764" y="5520808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4304690" y="5784862"/>
            <a:ext cx="115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,1 )</a:t>
            </a:r>
            <a:endParaRPr lang="en-US" sz="2400" dirty="0"/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726" y="5834744"/>
            <a:ext cx="328357" cy="312348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5092474" y="5411197"/>
            <a:ext cx="1137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,(    ,1 )</a:t>
            </a:r>
            <a:endParaRPr lang="en-US" sz="2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298061" y="5825106"/>
            <a:ext cx="1089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,1 )</a:t>
            </a:r>
            <a:endParaRPr lang="en-US" sz="2400" dirty="0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50" y="5884257"/>
            <a:ext cx="316331" cy="300908"/>
          </a:xfrm>
          <a:prstGeom prst="rect">
            <a:avLst/>
          </a:prstGeom>
        </p:spPr>
      </p:pic>
      <p:sp>
        <p:nvSpPr>
          <p:cNvPr id="156" name="TextBox 155"/>
          <p:cNvSpPr txBox="1"/>
          <p:nvPr/>
        </p:nvSpPr>
        <p:spPr>
          <a:xfrm>
            <a:off x="4457222" y="6137419"/>
            <a:ext cx="115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,1 )</a:t>
            </a:r>
            <a:endParaRPr lang="en-US" sz="2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501641" y="6405411"/>
            <a:ext cx="115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,1 )</a:t>
            </a:r>
            <a:endParaRPr lang="en-US" sz="2400" dirty="0"/>
          </a:p>
        </p:txBody>
      </p:sp>
      <p:sp>
        <p:nvSpPr>
          <p:cNvPr id="159" name="Heart 158"/>
          <p:cNvSpPr/>
          <p:nvPr/>
        </p:nvSpPr>
        <p:spPr>
          <a:xfrm>
            <a:off x="4741735" y="6556715"/>
            <a:ext cx="302912" cy="22618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349090" y="2800773"/>
            <a:ext cx="164438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/>
          <p:cNvSpPr/>
          <p:nvPr/>
        </p:nvSpPr>
        <p:spPr>
          <a:xfrm>
            <a:off x="4525631" y="3769262"/>
            <a:ext cx="391404" cy="23922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5007145" y="3026073"/>
            <a:ext cx="1137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,(    ,1 )</a:t>
            </a:r>
            <a:endParaRPr lang="en-US" sz="2400" dirty="0"/>
          </a:p>
        </p:txBody>
      </p:sp>
      <p:sp>
        <p:nvSpPr>
          <p:cNvPr id="163" name="Rectangle 162"/>
          <p:cNvSpPr/>
          <p:nvPr/>
        </p:nvSpPr>
        <p:spPr>
          <a:xfrm>
            <a:off x="5451665" y="3151922"/>
            <a:ext cx="164438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4337154" y="4452513"/>
            <a:ext cx="115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,1 )</a:t>
            </a:r>
            <a:endParaRPr lang="en-US" sz="2400" dirty="0"/>
          </a:p>
        </p:txBody>
      </p:sp>
      <p:sp>
        <p:nvSpPr>
          <p:cNvPr id="165" name="Isosceles Triangle 164"/>
          <p:cNvSpPr/>
          <p:nvPr/>
        </p:nvSpPr>
        <p:spPr>
          <a:xfrm>
            <a:off x="4546202" y="4599073"/>
            <a:ext cx="391404" cy="23922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4804104" y="3338464"/>
            <a:ext cx="115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 (    ,1 )</a:t>
            </a:r>
            <a:endParaRPr lang="en-US" sz="2400" dirty="0"/>
          </a:p>
        </p:txBody>
      </p:sp>
      <p:sp>
        <p:nvSpPr>
          <p:cNvPr id="167" name="Oval 166"/>
          <p:cNvSpPr/>
          <p:nvPr/>
        </p:nvSpPr>
        <p:spPr>
          <a:xfrm>
            <a:off x="5134190" y="3483743"/>
            <a:ext cx="202113" cy="22320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4996193" y="4864028"/>
            <a:ext cx="115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,1 )</a:t>
            </a:r>
            <a:endParaRPr lang="en-US" sz="2400" dirty="0"/>
          </a:p>
        </p:txBody>
      </p:sp>
      <p:sp>
        <p:nvSpPr>
          <p:cNvPr id="170" name="Oval 169"/>
          <p:cNvSpPr/>
          <p:nvPr/>
        </p:nvSpPr>
        <p:spPr>
          <a:xfrm>
            <a:off x="5311415" y="5026562"/>
            <a:ext cx="202113" cy="22320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5087534" y="5165590"/>
            <a:ext cx="115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,1 )</a:t>
            </a:r>
            <a:endParaRPr lang="en-US" sz="2400" dirty="0"/>
          </a:p>
        </p:txBody>
      </p:sp>
      <p:sp>
        <p:nvSpPr>
          <p:cNvPr id="172" name="Heart 171"/>
          <p:cNvSpPr/>
          <p:nvPr/>
        </p:nvSpPr>
        <p:spPr>
          <a:xfrm>
            <a:off x="5326513" y="5347566"/>
            <a:ext cx="249561" cy="196284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5389182" y="5570886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Isosceles Triangle 175"/>
          <p:cNvSpPr/>
          <p:nvPr/>
        </p:nvSpPr>
        <p:spPr>
          <a:xfrm>
            <a:off x="4713271" y="6246527"/>
            <a:ext cx="284398" cy="23922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6121558" y="1166748"/>
            <a:ext cx="1137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,1 )</a:t>
            </a:r>
          </a:p>
          <a:p>
            <a:pPr algn="ctr"/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78" name="Rectangle 177"/>
          <p:cNvSpPr/>
          <p:nvPr/>
        </p:nvSpPr>
        <p:spPr>
          <a:xfrm>
            <a:off x="6422627" y="1277335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6145004" y="2175761"/>
            <a:ext cx="991602" cy="98251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6201152" y="4318002"/>
            <a:ext cx="1062296" cy="81797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6060924" y="2268660"/>
            <a:ext cx="1159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,1 )</a:t>
            </a:r>
          </a:p>
          <a:p>
            <a:pPr algn="ctr"/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183" name="Picture 1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960" y="2318542"/>
            <a:ext cx="328357" cy="312348"/>
          </a:xfrm>
          <a:prstGeom prst="rect">
            <a:avLst/>
          </a:prstGeom>
        </p:spPr>
      </p:pic>
      <p:sp>
        <p:nvSpPr>
          <p:cNvPr id="184" name="TextBox 183"/>
          <p:cNvSpPr txBox="1"/>
          <p:nvPr/>
        </p:nvSpPr>
        <p:spPr>
          <a:xfrm>
            <a:off x="6082436" y="3393714"/>
            <a:ext cx="1159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,1 )</a:t>
            </a:r>
          </a:p>
          <a:p>
            <a:pPr algn="ctr"/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85" name="Oval 184"/>
          <p:cNvSpPr/>
          <p:nvPr/>
        </p:nvSpPr>
        <p:spPr>
          <a:xfrm>
            <a:off x="6394576" y="3518451"/>
            <a:ext cx="202113" cy="22320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341728" y="2765383"/>
            <a:ext cx="1774538" cy="146524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6226594" y="5684304"/>
            <a:ext cx="1159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,1 )</a:t>
            </a:r>
          </a:p>
          <a:p>
            <a:pPr algn="ctr"/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88" name="Isosceles Triangle 187"/>
          <p:cNvSpPr/>
          <p:nvPr/>
        </p:nvSpPr>
        <p:spPr>
          <a:xfrm>
            <a:off x="6460469" y="5782651"/>
            <a:ext cx="391404" cy="23922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6181196" y="4402496"/>
            <a:ext cx="1159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,1 )</a:t>
            </a:r>
          </a:p>
          <a:p>
            <a:pPr algn="ctr"/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0" name="Heart 189"/>
          <p:cNvSpPr/>
          <p:nvPr/>
        </p:nvSpPr>
        <p:spPr>
          <a:xfrm>
            <a:off x="6420175" y="4584472"/>
            <a:ext cx="249561" cy="196284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165</Words>
  <Application>Microsoft Office PowerPoint</Application>
  <PresentationFormat>On-screen Show (4:3)</PresentationFormat>
  <Paragraphs>46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CF Power</cp:lastModifiedBy>
  <cp:revision>25</cp:revision>
  <dcterms:created xsi:type="dcterms:W3CDTF">2016-02-11T22:41:22Z</dcterms:created>
  <dcterms:modified xsi:type="dcterms:W3CDTF">2018-08-09T19:16:31Z</dcterms:modified>
</cp:coreProperties>
</file>