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Raleway"/>
      <p:regular r:id="rId46"/>
      <p:bold r:id="rId47"/>
      <p:italic r:id="rId48"/>
      <p:boldItalic r:id="rId49"/>
    </p:embeddedFont>
    <p:embeddedFont>
      <p:font typeface="Lat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aleway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aleway-italic.fntdata"/><Relationship Id="rId47" Type="http://schemas.openxmlformats.org/officeDocument/2006/relationships/font" Target="fonts/Raleway-bold.fntdata"/><Relationship Id="rId49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bold.fntdata"/><Relationship Id="rId50" Type="http://schemas.openxmlformats.org/officeDocument/2006/relationships/font" Target="fonts/Lato-regular.fntdata"/><Relationship Id="rId53" Type="http://schemas.openxmlformats.org/officeDocument/2006/relationships/font" Target="fonts/Lato-boldItalic.fntdata"/><Relationship Id="rId52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569ceef52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569ceef52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abe11d79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abe11d79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ba9274c4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ba9274c4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f0972867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f0972867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abe11d79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abe11d79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f0be8dd5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f0be8dd5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f0be8dd5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f0be8dd5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ba9274c4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ba9274c4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d257bf4b1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d257bf4b1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cabe11d79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cabe11d79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942ba33a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942ba33a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569ceef52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569ceef52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ba9274c4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cba9274c4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c713aba1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cc713aba1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c713aba1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cc713aba1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c713aba1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cc713aba1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cc713aba1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cc713aba1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cc713aba1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cc713aba1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cc713aba1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cc713aba1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569ceef52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569ceef52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cc713aba1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cc713aba1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942ba33a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942ba33a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cc713aba1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cc713aba1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cc713aba1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cc713aba1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cc713aba1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cc713aba1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cabe11d79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cabe11d7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ce4e824dc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ce4e824dc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ce4e824dc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ce4e824dc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cf0be8dd5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cf0be8dd5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ce4e824dc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ce4e824dc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ce4e824dc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ce4e824dc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ca2e31fe8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ca2e31fe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569ceef52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569ceef52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cabe11d7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cabe11d7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569ceef52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569ceef52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569ceef52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569ceef52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569ceef52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569ceef52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bc7dbb32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bc7dbb32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942ba33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942ba33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6.jp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Relationship Id="rId4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Relationship Id="rId4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Relationship Id="rId4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Relationship Id="rId4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</a:t>
            </a:r>
            <a:r>
              <a:rPr lang="en"/>
              <a:t> Hooks</a:t>
            </a:r>
            <a:r>
              <a:rPr lang="en"/>
              <a:t>🪝</a:t>
            </a:r>
            <a:br>
              <a:rPr lang="en"/>
            </a:br>
            <a:r>
              <a:rPr lang="en"/>
              <a:t>&amp; </a:t>
            </a:r>
            <a:r>
              <a:rPr lang="en"/>
              <a:t>testing practices</a:t>
            </a:r>
            <a:r>
              <a:rPr lang="en"/>
              <a:t> 🧪</a:t>
            </a:r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8005200" y="4738175"/>
            <a:ext cx="1050725" cy="354000"/>
            <a:chOff x="8005200" y="4738175"/>
            <a:chExt cx="1050725" cy="354000"/>
          </a:xfrm>
        </p:grpSpPr>
        <p:sp>
          <p:nvSpPr>
            <p:cNvPr id="88" name="Google Shape;88;p13"/>
            <p:cNvSpPr txBox="1"/>
            <p:nvPr/>
          </p:nvSpPr>
          <p:spPr>
            <a:xfrm>
              <a:off x="8107025" y="4738175"/>
              <a:ext cx="948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B7B7B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@leimonio</a:t>
              </a:r>
              <a:endParaRPr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89" name="Google Shape;89;p13"/>
            <p:cNvPicPr preferRelativeResize="0"/>
            <p:nvPr/>
          </p:nvPicPr>
          <p:blipFill>
            <a:blip r:embed="rId3">
              <a:alphaModFix amt="52000"/>
            </a:blip>
            <a:stretch>
              <a:fillRect/>
            </a:stretch>
          </p:blipFill>
          <p:spPr>
            <a:xfrm>
              <a:off x="8005200" y="4827350"/>
              <a:ext cx="175625" cy="175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this error?</a:t>
            </a:r>
            <a:br>
              <a:rPr lang="en"/>
            </a:br>
            <a:r>
              <a:rPr b="0" lang="en"/>
              <a:t>Is it my code?</a:t>
            </a:r>
            <a:br>
              <a:rPr b="0" lang="en"/>
            </a:br>
            <a:r>
              <a:rPr b="0" lang="en"/>
              <a:t>Is it hooks?</a:t>
            </a:r>
            <a:br>
              <a:rPr b="0" lang="en"/>
            </a:br>
            <a:r>
              <a:rPr b="0" lang="en"/>
              <a:t>Is it enzyme?</a:t>
            </a:r>
            <a:endParaRPr b="0"/>
          </a:p>
        </p:txBody>
      </p:sp>
      <p:sp>
        <p:nvSpPr>
          <p:cNvPr id="171" name="Google Shape;171;p22"/>
          <p:cNvSpPr txBox="1"/>
          <p:nvPr>
            <p:ph idx="1" type="subTitle"/>
          </p:nvPr>
        </p:nvSpPr>
        <p:spPr>
          <a:xfrm>
            <a:off x="729627" y="3934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to understand what’s </a:t>
            </a:r>
            <a:r>
              <a:rPr lang="en"/>
              <a:t>going on</a:t>
            </a:r>
            <a:r>
              <a:rPr lang="en"/>
              <a:t> under the hood</a:t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736750" y="1060375"/>
            <a:ext cx="12051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73" name="Google Shape;173;p22"/>
          <p:cNvGrpSpPr/>
          <p:nvPr/>
        </p:nvGrpSpPr>
        <p:grpSpPr>
          <a:xfrm>
            <a:off x="8005200" y="4738175"/>
            <a:ext cx="1050725" cy="354000"/>
            <a:chOff x="8005200" y="4738175"/>
            <a:chExt cx="1050725" cy="354000"/>
          </a:xfrm>
        </p:grpSpPr>
        <p:sp>
          <p:nvSpPr>
            <p:cNvPr id="174" name="Google Shape;174;p22"/>
            <p:cNvSpPr txBox="1"/>
            <p:nvPr/>
          </p:nvSpPr>
          <p:spPr>
            <a:xfrm>
              <a:off x="8107025" y="4738175"/>
              <a:ext cx="948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B7B7B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@leimonio</a:t>
              </a:r>
              <a:endParaRPr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175" name="Google Shape;175;p22"/>
            <p:cNvPicPr preferRelativeResize="0"/>
            <p:nvPr/>
          </p:nvPicPr>
          <p:blipFill>
            <a:blip r:embed="rId3">
              <a:alphaModFix amt="52000"/>
            </a:blip>
            <a:stretch>
              <a:fillRect/>
            </a:stretch>
          </p:blipFill>
          <p:spPr>
            <a:xfrm>
              <a:off x="8005200" y="4827350"/>
              <a:ext cx="175625" cy="175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take a step back</a:t>
            </a:r>
            <a:endParaRPr/>
          </a:p>
        </p:txBody>
      </p:sp>
      <p:grpSp>
        <p:nvGrpSpPr>
          <p:cNvPr id="181" name="Google Shape;181;p23"/>
          <p:cNvGrpSpPr/>
          <p:nvPr/>
        </p:nvGrpSpPr>
        <p:grpSpPr>
          <a:xfrm>
            <a:off x="8005200" y="4738175"/>
            <a:ext cx="1050725" cy="354000"/>
            <a:chOff x="8005200" y="4738175"/>
            <a:chExt cx="1050725" cy="354000"/>
          </a:xfrm>
        </p:grpSpPr>
        <p:sp>
          <p:nvSpPr>
            <p:cNvPr id="182" name="Google Shape;182;p23"/>
            <p:cNvSpPr txBox="1"/>
            <p:nvPr/>
          </p:nvSpPr>
          <p:spPr>
            <a:xfrm>
              <a:off x="8107025" y="4738175"/>
              <a:ext cx="948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B7B7B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@leimonio</a:t>
              </a:r>
              <a:endParaRPr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183" name="Google Shape;183;p23"/>
            <p:cNvPicPr preferRelativeResize="0"/>
            <p:nvPr/>
          </p:nvPicPr>
          <p:blipFill>
            <a:blip r:embed="rId3">
              <a:alphaModFix amt="52000"/>
            </a:blip>
            <a:stretch>
              <a:fillRect/>
            </a:stretch>
          </p:blipFill>
          <p:spPr>
            <a:xfrm>
              <a:off x="8005200" y="4827350"/>
              <a:ext cx="175625" cy="175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/>
        </p:nvSpPr>
        <p:spPr>
          <a:xfrm>
            <a:off x="622425" y="978075"/>
            <a:ext cx="1272300" cy="49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" name="Google Shape;189;p24"/>
          <p:cNvPicPr preferRelativeResize="0"/>
          <p:nvPr/>
        </p:nvPicPr>
        <p:blipFill rotWithShape="1">
          <a:blip r:embed="rId3">
            <a:alphaModFix/>
          </a:blip>
          <a:srcRect b="803" l="5583" r="5503" t="0"/>
          <a:stretch/>
        </p:blipFill>
        <p:spPr>
          <a:xfrm>
            <a:off x="112075" y="586825"/>
            <a:ext cx="4215699" cy="44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4"/>
          <p:cNvPicPr preferRelativeResize="0"/>
          <p:nvPr/>
        </p:nvPicPr>
        <p:blipFill rotWithShape="1">
          <a:blip r:embed="rId4">
            <a:alphaModFix/>
          </a:blip>
          <a:srcRect b="990" l="0" r="6463" t="0"/>
          <a:stretch/>
        </p:blipFill>
        <p:spPr>
          <a:xfrm>
            <a:off x="4876800" y="1034525"/>
            <a:ext cx="4139901" cy="351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/>
          <p:nvPr/>
        </p:nvSpPr>
        <p:spPr>
          <a:xfrm>
            <a:off x="4396050" y="2503475"/>
            <a:ext cx="656700" cy="32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" name="Google Shape;192;p24"/>
          <p:cNvGrpSpPr/>
          <p:nvPr/>
        </p:nvGrpSpPr>
        <p:grpSpPr>
          <a:xfrm>
            <a:off x="8005200" y="4738175"/>
            <a:ext cx="1050725" cy="354000"/>
            <a:chOff x="8005200" y="4738175"/>
            <a:chExt cx="1050725" cy="354000"/>
          </a:xfrm>
        </p:grpSpPr>
        <p:sp>
          <p:nvSpPr>
            <p:cNvPr id="193" name="Google Shape;193;p24"/>
            <p:cNvSpPr txBox="1"/>
            <p:nvPr/>
          </p:nvSpPr>
          <p:spPr>
            <a:xfrm>
              <a:off x="8107025" y="4738175"/>
              <a:ext cx="948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B7B7B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@leimonio</a:t>
              </a:r>
              <a:endParaRPr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194" name="Google Shape;194;p24"/>
            <p:cNvPicPr preferRelativeResize="0"/>
            <p:nvPr/>
          </p:nvPicPr>
          <p:blipFill>
            <a:blip r:embed="rId5">
              <a:alphaModFix amt="52000"/>
            </a:blip>
            <a:stretch>
              <a:fillRect/>
            </a:stretch>
          </p:blipFill>
          <p:spPr>
            <a:xfrm>
              <a:off x="8005200" y="4827350"/>
              <a:ext cx="175625" cy="175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/>
        </p:nvSpPr>
        <p:spPr>
          <a:xfrm>
            <a:off x="622425" y="978075"/>
            <a:ext cx="1272300" cy="49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p25"/>
          <p:cNvPicPr preferRelativeResize="0"/>
          <p:nvPr/>
        </p:nvPicPr>
        <p:blipFill rotWithShape="1">
          <a:blip r:embed="rId3">
            <a:alphaModFix/>
          </a:blip>
          <a:srcRect b="41051" l="1883" r="0" t="30110"/>
          <a:stretch/>
        </p:blipFill>
        <p:spPr>
          <a:xfrm>
            <a:off x="172150" y="2368625"/>
            <a:ext cx="8971849" cy="84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Google Shape;201;p25"/>
          <p:cNvGrpSpPr/>
          <p:nvPr/>
        </p:nvGrpSpPr>
        <p:grpSpPr>
          <a:xfrm>
            <a:off x="8005200" y="4738175"/>
            <a:ext cx="1050725" cy="354000"/>
            <a:chOff x="8005200" y="4738175"/>
            <a:chExt cx="1050725" cy="354000"/>
          </a:xfrm>
        </p:grpSpPr>
        <p:sp>
          <p:nvSpPr>
            <p:cNvPr id="202" name="Google Shape;202;p25"/>
            <p:cNvSpPr txBox="1"/>
            <p:nvPr/>
          </p:nvSpPr>
          <p:spPr>
            <a:xfrm>
              <a:off x="8107025" y="4738175"/>
              <a:ext cx="948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B7B7B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@leimonio</a:t>
              </a:r>
              <a:endParaRPr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203" name="Google Shape;203;p25"/>
            <p:cNvPicPr preferRelativeResize="0"/>
            <p:nvPr/>
          </p:nvPicPr>
          <p:blipFill>
            <a:blip r:embed="rId4">
              <a:alphaModFix amt="52000"/>
            </a:blip>
            <a:stretch>
              <a:fillRect/>
            </a:stretch>
          </p:blipFill>
          <p:spPr>
            <a:xfrm>
              <a:off x="8005200" y="4827350"/>
              <a:ext cx="175625" cy="175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/>
        </p:nvSpPr>
        <p:spPr>
          <a:xfrm>
            <a:off x="600425" y="1056200"/>
            <a:ext cx="1143000" cy="26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09" name="Google Shape;209;p26"/>
          <p:cNvGrpSpPr/>
          <p:nvPr/>
        </p:nvGrpSpPr>
        <p:grpSpPr>
          <a:xfrm>
            <a:off x="8005200" y="4738175"/>
            <a:ext cx="1050725" cy="354000"/>
            <a:chOff x="8005200" y="4738175"/>
            <a:chExt cx="1050725" cy="354000"/>
          </a:xfrm>
        </p:grpSpPr>
        <p:sp>
          <p:nvSpPr>
            <p:cNvPr id="210" name="Google Shape;210;p26"/>
            <p:cNvSpPr txBox="1"/>
            <p:nvPr/>
          </p:nvSpPr>
          <p:spPr>
            <a:xfrm>
              <a:off x="8107025" y="4738175"/>
              <a:ext cx="948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B7B7B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@leimonio</a:t>
              </a:r>
              <a:endParaRPr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211" name="Google Shape;211;p26"/>
            <p:cNvPicPr preferRelativeResize="0"/>
            <p:nvPr/>
          </p:nvPicPr>
          <p:blipFill>
            <a:blip r:embed="rId3">
              <a:alphaModFix amt="52000"/>
            </a:blip>
            <a:stretch>
              <a:fillRect/>
            </a:stretch>
          </p:blipFill>
          <p:spPr>
            <a:xfrm>
              <a:off x="8005200" y="4827350"/>
              <a:ext cx="175625" cy="175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2" name="Google Shape;21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738" y="621626"/>
            <a:ext cx="7652526" cy="41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27"/>
          <p:cNvGrpSpPr/>
          <p:nvPr/>
        </p:nvGrpSpPr>
        <p:grpSpPr>
          <a:xfrm>
            <a:off x="8005200" y="4738175"/>
            <a:ext cx="1050725" cy="354000"/>
            <a:chOff x="8005200" y="4738175"/>
            <a:chExt cx="1050725" cy="354000"/>
          </a:xfrm>
        </p:grpSpPr>
        <p:sp>
          <p:nvSpPr>
            <p:cNvPr id="218" name="Google Shape;218;p27"/>
            <p:cNvSpPr txBox="1"/>
            <p:nvPr/>
          </p:nvSpPr>
          <p:spPr>
            <a:xfrm>
              <a:off x="8107025" y="4738175"/>
              <a:ext cx="948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B7B7B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@leimonio</a:t>
              </a:r>
              <a:endParaRPr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219" name="Google Shape;219;p27"/>
            <p:cNvPicPr preferRelativeResize="0"/>
            <p:nvPr/>
          </p:nvPicPr>
          <p:blipFill>
            <a:blip r:embed="rId3">
              <a:alphaModFix amt="52000"/>
            </a:blip>
            <a:stretch>
              <a:fillRect/>
            </a:stretch>
          </p:blipFill>
          <p:spPr>
            <a:xfrm>
              <a:off x="8005200" y="4827350"/>
              <a:ext cx="175625" cy="175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0" name="Google Shape;2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41050"/>
            <a:ext cx="8839202" cy="3861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/>
        </p:nvSpPr>
        <p:spPr>
          <a:xfrm>
            <a:off x="622425" y="978075"/>
            <a:ext cx="1272300" cy="49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6" name="Google Shape;226;p28"/>
          <p:cNvPicPr preferRelativeResize="0"/>
          <p:nvPr/>
        </p:nvPicPr>
        <p:blipFill rotWithShape="1">
          <a:blip r:embed="rId3">
            <a:alphaModFix/>
          </a:blip>
          <a:srcRect b="41051" l="1883" r="0" t="30110"/>
          <a:stretch/>
        </p:blipFill>
        <p:spPr>
          <a:xfrm>
            <a:off x="172150" y="2368625"/>
            <a:ext cx="8971849" cy="84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p28"/>
          <p:cNvGrpSpPr/>
          <p:nvPr/>
        </p:nvGrpSpPr>
        <p:grpSpPr>
          <a:xfrm>
            <a:off x="8005200" y="4738175"/>
            <a:ext cx="1050725" cy="354000"/>
            <a:chOff x="8005200" y="4738175"/>
            <a:chExt cx="1050725" cy="354000"/>
          </a:xfrm>
        </p:grpSpPr>
        <p:sp>
          <p:nvSpPr>
            <p:cNvPr id="228" name="Google Shape;228;p28"/>
            <p:cNvSpPr txBox="1"/>
            <p:nvPr/>
          </p:nvSpPr>
          <p:spPr>
            <a:xfrm>
              <a:off x="8107025" y="4738175"/>
              <a:ext cx="948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B7B7B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@leimonio</a:t>
              </a:r>
              <a:endParaRPr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229" name="Google Shape;229;p28"/>
            <p:cNvPicPr preferRelativeResize="0"/>
            <p:nvPr/>
          </p:nvPicPr>
          <p:blipFill>
            <a:blip r:embed="rId4">
              <a:alphaModFix amt="52000"/>
            </a:blip>
            <a:stretch>
              <a:fillRect/>
            </a:stretch>
          </p:blipFill>
          <p:spPr>
            <a:xfrm>
              <a:off x="8005200" y="4827350"/>
              <a:ext cx="175625" cy="175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/>
        </p:nvSpPr>
        <p:spPr>
          <a:xfrm>
            <a:off x="600425" y="1056200"/>
            <a:ext cx="1143000" cy="26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35" name="Google Shape;235;p29"/>
          <p:cNvGrpSpPr/>
          <p:nvPr/>
        </p:nvGrpSpPr>
        <p:grpSpPr>
          <a:xfrm>
            <a:off x="8005200" y="4738175"/>
            <a:ext cx="1050725" cy="354000"/>
            <a:chOff x="8005200" y="4738175"/>
            <a:chExt cx="1050725" cy="354000"/>
          </a:xfrm>
        </p:grpSpPr>
        <p:sp>
          <p:nvSpPr>
            <p:cNvPr id="236" name="Google Shape;236;p29"/>
            <p:cNvSpPr txBox="1"/>
            <p:nvPr/>
          </p:nvSpPr>
          <p:spPr>
            <a:xfrm>
              <a:off x="8107025" y="4738175"/>
              <a:ext cx="948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B7B7B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@leimonio</a:t>
              </a:r>
              <a:endParaRPr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237" name="Google Shape;237;p29"/>
            <p:cNvPicPr preferRelativeResize="0"/>
            <p:nvPr/>
          </p:nvPicPr>
          <p:blipFill>
            <a:blip r:embed="rId3">
              <a:alphaModFix amt="52000"/>
            </a:blip>
            <a:stretch>
              <a:fillRect/>
            </a:stretch>
          </p:blipFill>
          <p:spPr>
            <a:xfrm>
              <a:off x="8005200" y="4827350"/>
              <a:ext cx="175625" cy="175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8" name="Google Shape;23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400" y="131660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9"/>
          <p:cNvSpPr txBox="1"/>
          <p:nvPr>
            <p:ph type="ctrTitle"/>
          </p:nvPr>
        </p:nvSpPr>
        <p:spPr>
          <a:xfrm>
            <a:off x="727950" y="27684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Testing Library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/>
        </p:nvSpPr>
        <p:spPr>
          <a:xfrm>
            <a:off x="600425" y="1056200"/>
            <a:ext cx="1143000" cy="26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38" y="810700"/>
            <a:ext cx="7451516" cy="35220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6" name="Google Shape;246;p30"/>
          <p:cNvGrpSpPr/>
          <p:nvPr/>
        </p:nvGrpSpPr>
        <p:grpSpPr>
          <a:xfrm>
            <a:off x="8005200" y="4738175"/>
            <a:ext cx="1050725" cy="354000"/>
            <a:chOff x="8005200" y="4738175"/>
            <a:chExt cx="1050725" cy="354000"/>
          </a:xfrm>
        </p:grpSpPr>
        <p:sp>
          <p:nvSpPr>
            <p:cNvPr id="247" name="Google Shape;247;p30"/>
            <p:cNvSpPr txBox="1"/>
            <p:nvPr/>
          </p:nvSpPr>
          <p:spPr>
            <a:xfrm>
              <a:off x="8107025" y="4738175"/>
              <a:ext cx="948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B7B7B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@leimonio</a:t>
              </a:r>
              <a:endParaRPr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248" name="Google Shape;248;p30"/>
            <p:cNvPicPr preferRelativeResize="0"/>
            <p:nvPr/>
          </p:nvPicPr>
          <p:blipFill>
            <a:blip r:embed="rId4">
              <a:alphaModFix amt="52000"/>
            </a:blip>
            <a:stretch>
              <a:fillRect/>
            </a:stretch>
          </p:blipFill>
          <p:spPr>
            <a:xfrm>
              <a:off x="8005200" y="4827350"/>
              <a:ext cx="175625" cy="175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254" name="Google Shape;254;p31"/>
          <p:cNvPicPr preferRelativeResize="0"/>
          <p:nvPr/>
        </p:nvPicPr>
        <p:blipFill rotWithShape="1">
          <a:blip r:embed="rId3">
            <a:alphaModFix/>
          </a:blip>
          <a:srcRect b="8769" l="9217" r="13906" t="5334"/>
          <a:stretch/>
        </p:blipFill>
        <p:spPr>
          <a:xfrm>
            <a:off x="4657100" y="1048175"/>
            <a:ext cx="4069299" cy="374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764300" y="1081025"/>
            <a:ext cx="1039800" cy="26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4"/>
          <p:cNvSpPr txBox="1"/>
          <p:nvPr>
            <p:ph type="ctrTitle"/>
          </p:nvPr>
        </p:nvSpPr>
        <p:spPr>
          <a:xfrm>
            <a:off x="348450" y="1093850"/>
            <a:ext cx="7688100" cy="25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Hi </a:t>
            </a:r>
            <a:r>
              <a:rPr b="0" lang="en"/>
              <a:t>👋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my name is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Konstantinos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66"/>
              <a:t>const  [</a:t>
            </a:r>
            <a:r>
              <a:rPr lang="en" sz="2866"/>
              <a:t>🧑‍💻,     ,🇬🇷, 🇬🇧, ☕️, 🏔</a:t>
            </a:r>
            <a:r>
              <a:rPr lang="en" sz="2866"/>
              <a:t>] =</a:t>
            </a:r>
            <a:r>
              <a:rPr lang="en" sz="2866"/>
              <a:t> 🙋‍♂️</a:t>
            </a:r>
            <a:endParaRPr sz="2866"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150" y="3559850"/>
            <a:ext cx="268500" cy="2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4">
            <a:alphaModFix/>
          </a:blip>
          <a:srcRect b="0" l="0" r="3260" t="0"/>
          <a:stretch/>
        </p:blipFill>
        <p:spPr>
          <a:xfrm>
            <a:off x="5576125" y="1115900"/>
            <a:ext cx="3333779" cy="32500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" name="Google Shape;98;p14"/>
          <p:cNvGrpSpPr/>
          <p:nvPr/>
        </p:nvGrpSpPr>
        <p:grpSpPr>
          <a:xfrm>
            <a:off x="8005200" y="4738175"/>
            <a:ext cx="1050725" cy="354000"/>
            <a:chOff x="8005200" y="4738175"/>
            <a:chExt cx="1050725" cy="354000"/>
          </a:xfrm>
        </p:grpSpPr>
        <p:sp>
          <p:nvSpPr>
            <p:cNvPr id="99" name="Google Shape;99;p14"/>
            <p:cNvSpPr txBox="1"/>
            <p:nvPr/>
          </p:nvSpPr>
          <p:spPr>
            <a:xfrm>
              <a:off x="8107025" y="4738175"/>
              <a:ext cx="948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B7B7B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@leimonio</a:t>
              </a:r>
              <a:endParaRPr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100" name="Google Shape;100;p14"/>
            <p:cNvPicPr preferRelativeResize="0"/>
            <p:nvPr/>
          </p:nvPicPr>
          <p:blipFill>
            <a:blip r:embed="rId5">
              <a:alphaModFix amt="52000"/>
            </a:blip>
            <a:stretch>
              <a:fillRect/>
            </a:stretch>
          </p:blipFill>
          <p:spPr>
            <a:xfrm>
              <a:off x="8005200" y="4827350"/>
              <a:ext cx="175625" cy="175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/>
        </p:nvSpPr>
        <p:spPr>
          <a:xfrm>
            <a:off x="736750" y="1060375"/>
            <a:ext cx="12051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32"/>
          <p:cNvSpPr txBox="1"/>
          <p:nvPr>
            <p:ph type="ctrTitle"/>
          </p:nvPr>
        </p:nvSpPr>
        <p:spPr>
          <a:xfrm>
            <a:off x="729450" y="6366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useState</a:t>
            </a:r>
            <a:endParaRPr/>
          </a:p>
        </p:txBody>
      </p:sp>
      <p:pic>
        <p:nvPicPr>
          <p:cNvPr id="261" name="Google Shape;261;p32"/>
          <p:cNvPicPr preferRelativeResize="0"/>
          <p:nvPr/>
        </p:nvPicPr>
        <p:blipFill rotWithShape="1">
          <a:blip r:embed="rId3">
            <a:alphaModFix/>
          </a:blip>
          <a:srcRect b="0" l="0" r="4789" t="0"/>
          <a:stretch/>
        </p:blipFill>
        <p:spPr>
          <a:xfrm>
            <a:off x="276025" y="1418425"/>
            <a:ext cx="8684323" cy="3725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2" name="Google Shape;262;p32"/>
          <p:cNvGrpSpPr/>
          <p:nvPr/>
        </p:nvGrpSpPr>
        <p:grpSpPr>
          <a:xfrm>
            <a:off x="8005200" y="4738175"/>
            <a:ext cx="1050725" cy="354000"/>
            <a:chOff x="8005200" y="4738175"/>
            <a:chExt cx="1050725" cy="354000"/>
          </a:xfrm>
        </p:grpSpPr>
        <p:sp>
          <p:nvSpPr>
            <p:cNvPr id="263" name="Google Shape;263;p32"/>
            <p:cNvSpPr txBox="1"/>
            <p:nvPr/>
          </p:nvSpPr>
          <p:spPr>
            <a:xfrm>
              <a:off x="8107025" y="4738175"/>
              <a:ext cx="948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B7B7B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@leimonio</a:t>
              </a:r>
              <a:endParaRPr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264" name="Google Shape;264;p32"/>
            <p:cNvPicPr preferRelativeResize="0"/>
            <p:nvPr/>
          </p:nvPicPr>
          <p:blipFill>
            <a:blip r:embed="rId4">
              <a:alphaModFix amt="52000"/>
            </a:blip>
            <a:stretch>
              <a:fillRect/>
            </a:stretch>
          </p:blipFill>
          <p:spPr>
            <a:xfrm>
              <a:off x="8005200" y="4827350"/>
              <a:ext cx="175625" cy="175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/>
        </p:nvSpPr>
        <p:spPr>
          <a:xfrm>
            <a:off x="736750" y="1060375"/>
            <a:ext cx="12051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0" name="Google Shape;27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375" y="1115450"/>
            <a:ext cx="6501775" cy="387565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3"/>
          <p:cNvSpPr txBox="1"/>
          <p:nvPr>
            <p:ph type="ctrTitle"/>
          </p:nvPr>
        </p:nvSpPr>
        <p:spPr>
          <a:xfrm>
            <a:off x="729450" y="6366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useState</a:t>
            </a:r>
            <a:endParaRPr/>
          </a:p>
        </p:txBody>
      </p:sp>
      <p:grpSp>
        <p:nvGrpSpPr>
          <p:cNvPr id="272" name="Google Shape;272;p33"/>
          <p:cNvGrpSpPr/>
          <p:nvPr/>
        </p:nvGrpSpPr>
        <p:grpSpPr>
          <a:xfrm>
            <a:off x="8005200" y="4738175"/>
            <a:ext cx="1050725" cy="354000"/>
            <a:chOff x="8005200" y="4738175"/>
            <a:chExt cx="1050725" cy="354000"/>
          </a:xfrm>
        </p:grpSpPr>
        <p:sp>
          <p:nvSpPr>
            <p:cNvPr id="273" name="Google Shape;273;p33"/>
            <p:cNvSpPr txBox="1"/>
            <p:nvPr/>
          </p:nvSpPr>
          <p:spPr>
            <a:xfrm>
              <a:off x="8107025" y="4738175"/>
              <a:ext cx="948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B7B7B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@leimonio</a:t>
              </a:r>
              <a:endParaRPr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274" name="Google Shape;274;p33"/>
            <p:cNvPicPr preferRelativeResize="0"/>
            <p:nvPr/>
          </p:nvPicPr>
          <p:blipFill>
            <a:blip r:embed="rId4">
              <a:alphaModFix amt="52000"/>
            </a:blip>
            <a:stretch>
              <a:fillRect/>
            </a:stretch>
          </p:blipFill>
          <p:spPr>
            <a:xfrm>
              <a:off x="8005200" y="4827350"/>
              <a:ext cx="175625" cy="175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/>
          <p:nvPr/>
        </p:nvSpPr>
        <p:spPr>
          <a:xfrm>
            <a:off x="736750" y="1060375"/>
            <a:ext cx="12051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" name="Google Shape;280;p34"/>
          <p:cNvSpPr txBox="1"/>
          <p:nvPr>
            <p:ph type="ctrTitle"/>
          </p:nvPr>
        </p:nvSpPr>
        <p:spPr>
          <a:xfrm>
            <a:off x="729450" y="6366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useEffect</a:t>
            </a:r>
            <a:endParaRPr/>
          </a:p>
        </p:txBody>
      </p:sp>
      <p:pic>
        <p:nvPicPr>
          <p:cNvPr id="281" name="Google Shape;281;p34"/>
          <p:cNvPicPr preferRelativeResize="0"/>
          <p:nvPr/>
        </p:nvPicPr>
        <p:blipFill rotWithShape="1">
          <a:blip r:embed="rId3">
            <a:alphaModFix/>
          </a:blip>
          <a:srcRect b="3297" l="0" r="1603" t="0"/>
          <a:stretch/>
        </p:blipFill>
        <p:spPr>
          <a:xfrm>
            <a:off x="387825" y="1274575"/>
            <a:ext cx="7179375" cy="384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4"/>
          <p:cNvSpPr/>
          <p:nvPr/>
        </p:nvSpPr>
        <p:spPr>
          <a:xfrm>
            <a:off x="1133225" y="2767925"/>
            <a:ext cx="1896300" cy="585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3" name="Google Shape;283;p34"/>
          <p:cNvGrpSpPr/>
          <p:nvPr/>
        </p:nvGrpSpPr>
        <p:grpSpPr>
          <a:xfrm>
            <a:off x="8005200" y="4738175"/>
            <a:ext cx="1050725" cy="354000"/>
            <a:chOff x="8005200" y="4738175"/>
            <a:chExt cx="1050725" cy="354000"/>
          </a:xfrm>
        </p:grpSpPr>
        <p:sp>
          <p:nvSpPr>
            <p:cNvPr id="284" name="Google Shape;284;p34"/>
            <p:cNvSpPr txBox="1"/>
            <p:nvPr/>
          </p:nvSpPr>
          <p:spPr>
            <a:xfrm>
              <a:off x="8107025" y="4738175"/>
              <a:ext cx="948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B7B7B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@leimonio</a:t>
              </a:r>
              <a:endParaRPr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285" name="Google Shape;285;p34"/>
            <p:cNvPicPr preferRelativeResize="0"/>
            <p:nvPr/>
          </p:nvPicPr>
          <p:blipFill>
            <a:blip r:embed="rId4">
              <a:alphaModFix amt="52000"/>
            </a:blip>
            <a:stretch>
              <a:fillRect/>
            </a:stretch>
          </p:blipFill>
          <p:spPr>
            <a:xfrm>
              <a:off x="8005200" y="4827350"/>
              <a:ext cx="175625" cy="175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"/>
          <p:cNvSpPr txBox="1"/>
          <p:nvPr/>
        </p:nvSpPr>
        <p:spPr>
          <a:xfrm>
            <a:off x="736750" y="1060375"/>
            <a:ext cx="12051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1" name="Google Shape;2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60375"/>
            <a:ext cx="6680072" cy="393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5"/>
          <p:cNvSpPr txBox="1"/>
          <p:nvPr>
            <p:ph type="ctrTitle"/>
          </p:nvPr>
        </p:nvSpPr>
        <p:spPr>
          <a:xfrm>
            <a:off x="729450" y="6366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useEffect</a:t>
            </a:r>
            <a:endParaRPr/>
          </a:p>
        </p:txBody>
      </p:sp>
      <p:grpSp>
        <p:nvGrpSpPr>
          <p:cNvPr id="293" name="Google Shape;293;p35"/>
          <p:cNvGrpSpPr/>
          <p:nvPr/>
        </p:nvGrpSpPr>
        <p:grpSpPr>
          <a:xfrm>
            <a:off x="8005200" y="4738175"/>
            <a:ext cx="1050725" cy="354000"/>
            <a:chOff x="8005200" y="4738175"/>
            <a:chExt cx="1050725" cy="354000"/>
          </a:xfrm>
        </p:grpSpPr>
        <p:sp>
          <p:nvSpPr>
            <p:cNvPr id="294" name="Google Shape;294;p35"/>
            <p:cNvSpPr txBox="1"/>
            <p:nvPr/>
          </p:nvSpPr>
          <p:spPr>
            <a:xfrm>
              <a:off x="8107025" y="4738175"/>
              <a:ext cx="948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B7B7B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@leimonio</a:t>
              </a:r>
              <a:endParaRPr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295" name="Google Shape;295;p35"/>
            <p:cNvPicPr preferRelativeResize="0"/>
            <p:nvPr/>
          </p:nvPicPr>
          <p:blipFill>
            <a:blip r:embed="rId4">
              <a:alphaModFix amt="52000"/>
            </a:blip>
            <a:stretch>
              <a:fillRect/>
            </a:stretch>
          </p:blipFill>
          <p:spPr>
            <a:xfrm>
              <a:off x="8005200" y="4827350"/>
              <a:ext cx="175625" cy="175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/>
        </p:nvSpPr>
        <p:spPr>
          <a:xfrm>
            <a:off x="736750" y="1060375"/>
            <a:ext cx="12051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1" name="Google Shape;301;p36"/>
          <p:cNvPicPr preferRelativeResize="0"/>
          <p:nvPr/>
        </p:nvPicPr>
        <p:blipFill rotWithShape="1">
          <a:blip r:embed="rId3">
            <a:alphaModFix/>
          </a:blip>
          <a:srcRect b="3489" l="-1680" r="1680" t="-3489"/>
          <a:stretch/>
        </p:blipFill>
        <p:spPr>
          <a:xfrm>
            <a:off x="353925" y="1060375"/>
            <a:ext cx="6248418" cy="4083124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6"/>
          <p:cNvSpPr txBox="1"/>
          <p:nvPr>
            <p:ph type="ctrTitle"/>
          </p:nvPr>
        </p:nvSpPr>
        <p:spPr>
          <a:xfrm>
            <a:off x="729450" y="6366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useCounter</a:t>
            </a:r>
            <a:endParaRPr/>
          </a:p>
        </p:txBody>
      </p:sp>
      <p:sp>
        <p:nvSpPr>
          <p:cNvPr id="303" name="Google Shape;303;p36"/>
          <p:cNvSpPr/>
          <p:nvPr/>
        </p:nvSpPr>
        <p:spPr>
          <a:xfrm>
            <a:off x="1102625" y="2182525"/>
            <a:ext cx="2629500" cy="160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36"/>
          <p:cNvGrpSpPr/>
          <p:nvPr/>
        </p:nvGrpSpPr>
        <p:grpSpPr>
          <a:xfrm>
            <a:off x="8005200" y="4738175"/>
            <a:ext cx="1050725" cy="354000"/>
            <a:chOff x="8005200" y="4738175"/>
            <a:chExt cx="1050725" cy="354000"/>
          </a:xfrm>
        </p:grpSpPr>
        <p:sp>
          <p:nvSpPr>
            <p:cNvPr id="305" name="Google Shape;305;p36"/>
            <p:cNvSpPr txBox="1"/>
            <p:nvPr/>
          </p:nvSpPr>
          <p:spPr>
            <a:xfrm>
              <a:off x="8107025" y="4738175"/>
              <a:ext cx="948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B7B7B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@leimonio</a:t>
              </a:r>
              <a:endParaRPr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306" name="Google Shape;306;p36"/>
            <p:cNvPicPr preferRelativeResize="0"/>
            <p:nvPr/>
          </p:nvPicPr>
          <p:blipFill>
            <a:blip r:embed="rId4">
              <a:alphaModFix amt="52000"/>
            </a:blip>
            <a:stretch>
              <a:fillRect/>
            </a:stretch>
          </p:blipFill>
          <p:spPr>
            <a:xfrm>
              <a:off x="8005200" y="4827350"/>
              <a:ext cx="175625" cy="175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/>
          <p:nvPr/>
        </p:nvSpPr>
        <p:spPr>
          <a:xfrm>
            <a:off x="736750" y="1060375"/>
            <a:ext cx="12051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2" name="Google Shape;312;p37"/>
          <p:cNvPicPr preferRelativeResize="0"/>
          <p:nvPr/>
        </p:nvPicPr>
        <p:blipFill rotWithShape="1">
          <a:blip r:embed="rId3">
            <a:alphaModFix/>
          </a:blip>
          <a:srcRect b="3753" l="0" r="2761" t="0"/>
          <a:stretch/>
        </p:blipFill>
        <p:spPr>
          <a:xfrm>
            <a:off x="304800" y="1060375"/>
            <a:ext cx="6821726" cy="39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7"/>
          <p:cNvSpPr txBox="1"/>
          <p:nvPr>
            <p:ph type="ctrTitle"/>
          </p:nvPr>
        </p:nvSpPr>
        <p:spPr>
          <a:xfrm>
            <a:off x="729450" y="6366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useCounter</a:t>
            </a:r>
            <a:endParaRPr/>
          </a:p>
        </p:txBody>
      </p:sp>
      <p:grpSp>
        <p:nvGrpSpPr>
          <p:cNvPr id="314" name="Google Shape;314;p37"/>
          <p:cNvGrpSpPr/>
          <p:nvPr/>
        </p:nvGrpSpPr>
        <p:grpSpPr>
          <a:xfrm>
            <a:off x="8005200" y="4738175"/>
            <a:ext cx="1050725" cy="354000"/>
            <a:chOff x="8005200" y="4738175"/>
            <a:chExt cx="1050725" cy="354000"/>
          </a:xfrm>
        </p:grpSpPr>
        <p:sp>
          <p:nvSpPr>
            <p:cNvPr id="315" name="Google Shape;315;p37"/>
            <p:cNvSpPr txBox="1"/>
            <p:nvPr/>
          </p:nvSpPr>
          <p:spPr>
            <a:xfrm>
              <a:off x="8107025" y="4738175"/>
              <a:ext cx="948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B7B7B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@leimonio</a:t>
              </a:r>
              <a:endParaRPr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316" name="Google Shape;316;p37"/>
            <p:cNvPicPr preferRelativeResize="0"/>
            <p:nvPr/>
          </p:nvPicPr>
          <p:blipFill>
            <a:blip r:embed="rId4">
              <a:alphaModFix amt="52000"/>
            </a:blip>
            <a:stretch>
              <a:fillRect/>
            </a:stretch>
          </p:blipFill>
          <p:spPr>
            <a:xfrm>
              <a:off x="8005200" y="4827350"/>
              <a:ext cx="175625" cy="175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"/>
          <p:cNvSpPr txBox="1"/>
          <p:nvPr/>
        </p:nvSpPr>
        <p:spPr>
          <a:xfrm>
            <a:off x="736750" y="1060375"/>
            <a:ext cx="12051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2" name="Google Shape;322;p38"/>
          <p:cNvPicPr preferRelativeResize="0"/>
          <p:nvPr/>
        </p:nvPicPr>
        <p:blipFill rotWithShape="1">
          <a:blip r:embed="rId3">
            <a:alphaModFix/>
          </a:blip>
          <a:srcRect b="2286" l="0" r="1254" t="0"/>
          <a:stretch/>
        </p:blipFill>
        <p:spPr>
          <a:xfrm>
            <a:off x="533400" y="1121650"/>
            <a:ext cx="5980774" cy="3959876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8"/>
          <p:cNvSpPr txBox="1"/>
          <p:nvPr>
            <p:ph type="ctrTitle"/>
          </p:nvPr>
        </p:nvSpPr>
        <p:spPr>
          <a:xfrm>
            <a:off x="729450" y="6366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useReducer</a:t>
            </a:r>
            <a:endParaRPr/>
          </a:p>
        </p:txBody>
      </p:sp>
      <p:sp>
        <p:nvSpPr>
          <p:cNvPr id="324" name="Google Shape;324;p38"/>
          <p:cNvSpPr/>
          <p:nvPr/>
        </p:nvSpPr>
        <p:spPr>
          <a:xfrm>
            <a:off x="1132725" y="2039400"/>
            <a:ext cx="4251900" cy="198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8"/>
          <p:cNvSpPr/>
          <p:nvPr/>
        </p:nvSpPr>
        <p:spPr>
          <a:xfrm>
            <a:off x="3910950" y="2422725"/>
            <a:ext cx="2031300" cy="229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6" name="Google Shape;326;p38"/>
          <p:cNvGrpSpPr/>
          <p:nvPr/>
        </p:nvGrpSpPr>
        <p:grpSpPr>
          <a:xfrm>
            <a:off x="8005200" y="4738175"/>
            <a:ext cx="1050725" cy="354000"/>
            <a:chOff x="8005200" y="4738175"/>
            <a:chExt cx="1050725" cy="354000"/>
          </a:xfrm>
        </p:grpSpPr>
        <p:sp>
          <p:nvSpPr>
            <p:cNvPr id="327" name="Google Shape;327;p38"/>
            <p:cNvSpPr txBox="1"/>
            <p:nvPr/>
          </p:nvSpPr>
          <p:spPr>
            <a:xfrm>
              <a:off x="8107025" y="4738175"/>
              <a:ext cx="948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B7B7B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@leimonio</a:t>
              </a:r>
              <a:endParaRPr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328" name="Google Shape;328;p38"/>
            <p:cNvPicPr preferRelativeResize="0"/>
            <p:nvPr/>
          </p:nvPicPr>
          <p:blipFill>
            <a:blip r:embed="rId4">
              <a:alphaModFix amt="52000"/>
            </a:blip>
            <a:stretch>
              <a:fillRect/>
            </a:stretch>
          </p:blipFill>
          <p:spPr>
            <a:xfrm>
              <a:off x="8005200" y="4827350"/>
              <a:ext cx="175625" cy="175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9"/>
          <p:cNvSpPr txBox="1"/>
          <p:nvPr/>
        </p:nvSpPr>
        <p:spPr>
          <a:xfrm>
            <a:off x="736750" y="1060375"/>
            <a:ext cx="12051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4" name="Google Shape;3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60375"/>
            <a:ext cx="6939072" cy="408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9"/>
          <p:cNvSpPr txBox="1"/>
          <p:nvPr>
            <p:ph type="ctrTitle"/>
          </p:nvPr>
        </p:nvSpPr>
        <p:spPr>
          <a:xfrm>
            <a:off x="729450" y="6366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useReducer</a:t>
            </a:r>
            <a:endParaRPr/>
          </a:p>
        </p:txBody>
      </p:sp>
      <p:grpSp>
        <p:nvGrpSpPr>
          <p:cNvPr id="336" name="Google Shape;336;p39"/>
          <p:cNvGrpSpPr/>
          <p:nvPr/>
        </p:nvGrpSpPr>
        <p:grpSpPr>
          <a:xfrm>
            <a:off x="8005200" y="4738175"/>
            <a:ext cx="1050725" cy="354000"/>
            <a:chOff x="8005200" y="4738175"/>
            <a:chExt cx="1050725" cy="354000"/>
          </a:xfrm>
        </p:grpSpPr>
        <p:sp>
          <p:nvSpPr>
            <p:cNvPr id="337" name="Google Shape;337;p39"/>
            <p:cNvSpPr txBox="1"/>
            <p:nvPr/>
          </p:nvSpPr>
          <p:spPr>
            <a:xfrm>
              <a:off x="8107025" y="4738175"/>
              <a:ext cx="948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B7B7B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@leimonio</a:t>
              </a:r>
              <a:endParaRPr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338" name="Google Shape;338;p39"/>
            <p:cNvPicPr preferRelativeResize="0"/>
            <p:nvPr/>
          </p:nvPicPr>
          <p:blipFill>
            <a:blip r:embed="rId4">
              <a:alphaModFix amt="52000"/>
            </a:blip>
            <a:stretch>
              <a:fillRect/>
            </a:stretch>
          </p:blipFill>
          <p:spPr>
            <a:xfrm>
              <a:off x="8005200" y="4827350"/>
              <a:ext cx="175625" cy="175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br>
              <a:rPr lang="en"/>
            </a:br>
            <a:r>
              <a:rPr lang="en"/>
              <a:t>update</a:t>
            </a:r>
            <a:endParaRPr/>
          </a:p>
        </p:txBody>
      </p:sp>
      <p:pic>
        <p:nvPicPr>
          <p:cNvPr id="344" name="Google Shape;34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7900" y="1469024"/>
            <a:ext cx="4452326" cy="3192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5" name="Google Shape;345;p40"/>
          <p:cNvGrpSpPr/>
          <p:nvPr/>
        </p:nvGrpSpPr>
        <p:grpSpPr>
          <a:xfrm>
            <a:off x="8005200" y="4738175"/>
            <a:ext cx="1050725" cy="354000"/>
            <a:chOff x="8005200" y="4738175"/>
            <a:chExt cx="1050725" cy="354000"/>
          </a:xfrm>
        </p:grpSpPr>
        <p:sp>
          <p:nvSpPr>
            <p:cNvPr id="346" name="Google Shape;346;p40"/>
            <p:cNvSpPr txBox="1"/>
            <p:nvPr/>
          </p:nvSpPr>
          <p:spPr>
            <a:xfrm>
              <a:off x="8107025" y="4738175"/>
              <a:ext cx="948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B7B7B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@leimonio</a:t>
              </a:r>
              <a:endParaRPr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347" name="Google Shape;347;p40"/>
            <p:cNvPicPr preferRelativeResize="0"/>
            <p:nvPr/>
          </p:nvPicPr>
          <p:blipFill>
            <a:blip r:embed="rId4">
              <a:alphaModFix amt="52000"/>
            </a:blip>
            <a:stretch>
              <a:fillRect/>
            </a:stretch>
          </p:blipFill>
          <p:spPr>
            <a:xfrm>
              <a:off x="8005200" y="4827350"/>
              <a:ext cx="175625" cy="175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 txBox="1"/>
          <p:nvPr/>
        </p:nvSpPr>
        <p:spPr>
          <a:xfrm>
            <a:off x="736750" y="1060375"/>
            <a:ext cx="12051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3" name="Google Shape;353;p41"/>
          <p:cNvPicPr preferRelativeResize="0"/>
          <p:nvPr/>
        </p:nvPicPr>
        <p:blipFill rotWithShape="1">
          <a:blip r:embed="rId3">
            <a:alphaModFix/>
          </a:blip>
          <a:srcRect b="4030" l="0" r="2200" t="0"/>
          <a:stretch/>
        </p:blipFill>
        <p:spPr>
          <a:xfrm>
            <a:off x="457200" y="1060375"/>
            <a:ext cx="5211426" cy="399362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1"/>
          <p:cNvSpPr txBox="1"/>
          <p:nvPr>
            <p:ph type="ctrTitle"/>
          </p:nvPr>
        </p:nvSpPr>
        <p:spPr>
          <a:xfrm>
            <a:off x="729450" y="6366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useContext</a:t>
            </a:r>
            <a:endParaRPr/>
          </a:p>
        </p:txBody>
      </p:sp>
      <p:grpSp>
        <p:nvGrpSpPr>
          <p:cNvPr id="355" name="Google Shape;355;p41"/>
          <p:cNvGrpSpPr/>
          <p:nvPr/>
        </p:nvGrpSpPr>
        <p:grpSpPr>
          <a:xfrm>
            <a:off x="8005200" y="4738175"/>
            <a:ext cx="1050725" cy="354000"/>
            <a:chOff x="8005200" y="4738175"/>
            <a:chExt cx="1050725" cy="354000"/>
          </a:xfrm>
        </p:grpSpPr>
        <p:sp>
          <p:nvSpPr>
            <p:cNvPr id="356" name="Google Shape;356;p41"/>
            <p:cNvSpPr txBox="1"/>
            <p:nvPr/>
          </p:nvSpPr>
          <p:spPr>
            <a:xfrm>
              <a:off x="8107025" y="4738175"/>
              <a:ext cx="948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B7B7B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@leimonio</a:t>
              </a:r>
              <a:endParaRPr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357" name="Google Shape;357;p41"/>
            <p:cNvPicPr preferRelativeResize="0"/>
            <p:nvPr/>
          </p:nvPicPr>
          <p:blipFill>
            <a:blip r:embed="rId4">
              <a:alphaModFix amt="52000"/>
            </a:blip>
            <a:stretch>
              <a:fillRect/>
            </a:stretch>
          </p:blipFill>
          <p:spPr>
            <a:xfrm>
              <a:off x="8005200" y="4827350"/>
              <a:ext cx="175625" cy="175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8" name="Google Shape;358;p41"/>
          <p:cNvSpPr/>
          <p:nvPr/>
        </p:nvSpPr>
        <p:spPr>
          <a:xfrm>
            <a:off x="1321550" y="2710650"/>
            <a:ext cx="3844500" cy="210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1"/>
          <p:cNvSpPr/>
          <p:nvPr/>
        </p:nvSpPr>
        <p:spPr>
          <a:xfrm>
            <a:off x="1030925" y="1950725"/>
            <a:ext cx="3264000" cy="210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ctrTitle"/>
          </p:nvPr>
        </p:nvSpPr>
        <p:spPr>
          <a:xfrm>
            <a:off x="729450" y="1322450"/>
            <a:ext cx="7688100" cy="10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talk about?</a:t>
            </a:r>
            <a:endParaRPr/>
          </a:p>
        </p:txBody>
      </p:sp>
      <p:sp>
        <p:nvSpPr>
          <p:cNvPr id="106" name="Google Shape;106;p15"/>
          <p:cNvSpPr txBox="1"/>
          <p:nvPr>
            <p:ph idx="1" type="subTitle"/>
          </p:nvPr>
        </p:nvSpPr>
        <p:spPr>
          <a:xfrm>
            <a:off x="727950" y="2430600"/>
            <a:ext cx="7688100" cy="22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State of react testing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First pitfalls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How to solve them?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What did I learn?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DEMO</a:t>
            </a:r>
            <a:endParaRPr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8005200" y="4738175"/>
            <a:ext cx="1050725" cy="354000"/>
            <a:chOff x="8005200" y="4738175"/>
            <a:chExt cx="1050725" cy="354000"/>
          </a:xfrm>
        </p:grpSpPr>
        <p:sp>
          <p:nvSpPr>
            <p:cNvPr id="108" name="Google Shape;108;p15"/>
            <p:cNvSpPr txBox="1"/>
            <p:nvPr/>
          </p:nvSpPr>
          <p:spPr>
            <a:xfrm>
              <a:off x="8107025" y="4738175"/>
              <a:ext cx="948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B7B7B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@leimonio</a:t>
              </a:r>
              <a:endParaRPr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109" name="Google Shape;109;p15"/>
            <p:cNvPicPr preferRelativeResize="0"/>
            <p:nvPr/>
          </p:nvPicPr>
          <p:blipFill>
            <a:blip r:embed="rId3">
              <a:alphaModFix amt="52000"/>
            </a:blip>
            <a:stretch>
              <a:fillRect/>
            </a:stretch>
          </p:blipFill>
          <p:spPr>
            <a:xfrm>
              <a:off x="8005200" y="4827350"/>
              <a:ext cx="175625" cy="175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2"/>
          <p:cNvSpPr txBox="1"/>
          <p:nvPr/>
        </p:nvSpPr>
        <p:spPr>
          <a:xfrm>
            <a:off x="736750" y="1060375"/>
            <a:ext cx="12051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5" name="Google Shape;365;p42"/>
          <p:cNvSpPr txBox="1"/>
          <p:nvPr>
            <p:ph type="ctrTitle"/>
          </p:nvPr>
        </p:nvSpPr>
        <p:spPr>
          <a:xfrm>
            <a:off x="729450" y="6366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useContext</a:t>
            </a:r>
            <a:endParaRPr/>
          </a:p>
        </p:txBody>
      </p:sp>
      <p:pic>
        <p:nvPicPr>
          <p:cNvPr id="366" name="Google Shape;36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01050"/>
            <a:ext cx="8457174" cy="3642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Google Shape;367;p42"/>
          <p:cNvGrpSpPr/>
          <p:nvPr/>
        </p:nvGrpSpPr>
        <p:grpSpPr>
          <a:xfrm>
            <a:off x="8005200" y="4738175"/>
            <a:ext cx="1050725" cy="354000"/>
            <a:chOff x="8005200" y="4738175"/>
            <a:chExt cx="1050725" cy="354000"/>
          </a:xfrm>
        </p:grpSpPr>
        <p:sp>
          <p:nvSpPr>
            <p:cNvPr id="368" name="Google Shape;368;p42"/>
            <p:cNvSpPr txBox="1"/>
            <p:nvPr/>
          </p:nvSpPr>
          <p:spPr>
            <a:xfrm>
              <a:off x="8107025" y="4738175"/>
              <a:ext cx="948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B7B7B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@leimonio</a:t>
              </a:r>
              <a:endParaRPr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369" name="Google Shape;369;p42"/>
            <p:cNvPicPr preferRelativeResize="0"/>
            <p:nvPr/>
          </p:nvPicPr>
          <p:blipFill>
            <a:blip r:embed="rId4">
              <a:alphaModFix amt="52000"/>
            </a:blip>
            <a:stretch>
              <a:fillRect/>
            </a:stretch>
          </p:blipFill>
          <p:spPr>
            <a:xfrm>
              <a:off x="8005200" y="4827350"/>
              <a:ext cx="175625" cy="175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0" name="Google Shape;370;p42"/>
          <p:cNvSpPr/>
          <p:nvPr/>
        </p:nvSpPr>
        <p:spPr>
          <a:xfrm>
            <a:off x="1178875" y="2797025"/>
            <a:ext cx="5537700" cy="232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3"/>
          <p:cNvSpPr txBox="1"/>
          <p:nvPr/>
        </p:nvSpPr>
        <p:spPr>
          <a:xfrm>
            <a:off x="736750" y="1060375"/>
            <a:ext cx="12051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6" name="Google Shape;376;p43"/>
          <p:cNvSpPr txBox="1"/>
          <p:nvPr>
            <p:ph type="ctrTitle"/>
          </p:nvPr>
        </p:nvSpPr>
        <p:spPr>
          <a:xfrm>
            <a:off x="729450" y="6366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useContext</a:t>
            </a:r>
            <a:endParaRPr/>
          </a:p>
        </p:txBody>
      </p:sp>
      <p:pic>
        <p:nvPicPr>
          <p:cNvPr id="377" name="Google Shape;37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397775"/>
            <a:ext cx="7602199" cy="3593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8" name="Google Shape;378;p43"/>
          <p:cNvGrpSpPr/>
          <p:nvPr/>
        </p:nvGrpSpPr>
        <p:grpSpPr>
          <a:xfrm>
            <a:off x="8005200" y="4738175"/>
            <a:ext cx="1050725" cy="354000"/>
            <a:chOff x="8005200" y="4738175"/>
            <a:chExt cx="1050725" cy="354000"/>
          </a:xfrm>
        </p:grpSpPr>
        <p:sp>
          <p:nvSpPr>
            <p:cNvPr id="379" name="Google Shape;379;p43"/>
            <p:cNvSpPr txBox="1"/>
            <p:nvPr/>
          </p:nvSpPr>
          <p:spPr>
            <a:xfrm>
              <a:off x="8107025" y="4738175"/>
              <a:ext cx="948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B7B7B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@leimonio</a:t>
              </a:r>
              <a:endParaRPr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380" name="Google Shape;380;p43"/>
            <p:cNvPicPr preferRelativeResize="0"/>
            <p:nvPr/>
          </p:nvPicPr>
          <p:blipFill>
            <a:blip r:embed="rId4">
              <a:alphaModFix amt="52000"/>
            </a:blip>
            <a:stretch>
              <a:fillRect/>
            </a:stretch>
          </p:blipFill>
          <p:spPr>
            <a:xfrm>
              <a:off x="8005200" y="4827350"/>
              <a:ext cx="175625" cy="175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 txBox="1"/>
          <p:nvPr/>
        </p:nvSpPr>
        <p:spPr>
          <a:xfrm>
            <a:off x="736750" y="1060375"/>
            <a:ext cx="12051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6" name="Google Shape;386;p44"/>
          <p:cNvPicPr preferRelativeResize="0"/>
          <p:nvPr/>
        </p:nvPicPr>
        <p:blipFill rotWithShape="1">
          <a:blip r:embed="rId3">
            <a:alphaModFix/>
          </a:blip>
          <a:srcRect b="4131" l="0" r="2666" t="0"/>
          <a:stretch/>
        </p:blipFill>
        <p:spPr>
          <a:xfrm>
            <a:off x="457200" y="1099825"/>
            <a:ext cx="5533225" cy="3995474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4"/>
          <p:cNvSpPr txBox="1"/>
          <p:nvPr>
            <p:ph type="ctrTitle"/>
          </p:nvPr>
        </p:nvSpPr>
        <p:spPr>
          <a:xfrm>
            <a:off x="729450" y="6366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useContext</a:t>
            </a:r>
            <a:endParaRPr/>
          </a:p>
        </p:txBody>
      </p:sp>
      <p:grpSp>
        <p:nvGrpSpPr>
          <p:cNvPr id="388" name="Google Shape;388;p44"/>
          <p:cNvGrpSpPr/>
          <p:nvPr/>
        </p:nvGrpSpPr>
        <p:grpSpPr>
          <a:xfrm>
            <a:off x="8005200" y="4738175"/>
            <a:ext cx="1050725" cy="354000"/>
            <a:chOff x="8005200" y="4738175"/>
            <a:chExt cx="1050725" cy="354000"/>
          </a:xfrm>
        </p:grpSpPr>
        <p:sp>
          <p:nvSpPr>
            <p:cNvPr id="389" name="Google Shape;389;p44"/>
            <p:cNvSpPr txBox="1"/>
            <p:nvPr/>
          </p:nvSpPr>
          <p:spPr>
            <a:xfrm>
              <a:off x="8107025" y="4738175"/>
              <a:ext cx="948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B7B7B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@leimonio</a:t>
              </a:r>
              <a:endParaRPr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390" name="Google Shape;390;p44"/>
            <p:cNvPicPr preferRelativeResize="0"/>
            <p:nvPr/>
          </p:nvPicPr>
          <p:blipFill>
            <a:blip r:embed="rId4">
              <a:alphaModFix amt="52000"/>
            </a:blip>
            <a:stretch>
              <a:fillRect/>
            </a:stretch>
          </p:blipFill>
          <p:spPr>
            <a:xfrm>
              <a:off x="8005200" y="4827350"/>
              <a:ext cx="175625" cy="175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5"/>
          <p:cNvSpPr txBox="1"/>
          <p:nvPr>
            <p:ph type="ctrTitle"/>
          </p:nvPr>
        </p:nvSpPr>
        <p:spPr>
          <a:xfrm>
            <a:off x="729450" y="1322450"/>
            <a:ext cx="7688100" cy="19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Bonus: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useContext &amp; sideEffect</a:t>
            </a:r>
            <a:endParaRPr sz="4000"/>
          </a:p>
        </p:txBody>
      </p:sp>
      <p:grpSp>
        <p:nvGrpSpPr>
          <p:cNvPr id="396" name="Google Shape;396;p45"/>
          <p:cNvGrpSpPr/>
          <p:nvPr/>
        </p:nvGrpSpPr>
        <p:grpSpPr>
          <a:xfrm>
            <a:off x="8005200" y="4738175"/>
            <a:ext cx="1050725" cy="354000"/>
            <a:chOff x="8005200" y="4738175"/>
            <a:chExt cx="1050725" cy="354000"/>
          </a:xfrm>
        </p:grpSpPr>
        <p:sp>
          <p:nvSpPr>
            <p:cNvPr id="397" name="Google Shape;397;p45"/>
            <p:cNvSpPr txBox="1"/>
            <p:nvPr/>
          </p:nvSpPr>
          <p:spPr>
            <a:xfrm>
              <a:off x="8107025" y="4738175"/>
              <a:ext cx="948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B7B7B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@leimonio</a:t>
              </a:r>
              <a:endParaRPr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398" name="Google Shape;398;p45"/>
            <p:cNvPicPr preferRelativeResize="0"/>
            <p:nvPr/>
          </p:nvPicPr>
          <p:blipFill>
            <a:blip r:embed="rId3">
              <a:alphaModFix amt="52000"/>
            </a:blip>
            <a:stretch>
              <a:fillRect/>
            </a:stretch>
          </p:blipFill>
          <p:spPr>
            <a:xfrm>
              <a:off x="8005200" y="4827350"/>
              <a:ext cx="175625" cy="175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513" y="498074"/>
            <a:ext cx="4870976" cy="4645426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6"/>
          <p:cNvSpPr txBox="1"/>
          <p:nvPr/>
        </p:nvSpPr>
        <p:spPr>
          <a:xfrm>
            <a:off x="649775" y="1046475"/>
            <a:ext cx="1080600" cy="3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" name="Google Shape;405;p46"/>
          <p:cNvSpPr/>
          <p:nvPr/>
        </p:nvSpPr>
        <p:spPr>
          <a:xfrm>
            <a:off x="2659650" y="1566750"/>
            <a:ext cx="2415000" cy="1268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6"/>
          <p:cNvSpPr/>
          <p:nvPr/>
        </p:nvSpPr>
        <p:spPr>
          <a:xfrm>
            <a:off x="4983025" y="3133500"/>
            <a:ext cx="1543800" cy="145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46"/>
          <p:cNvGrpSpPr/>
          <p:nvPr/>
        </p:nvGrpSpPr>
        <p:grpSpPr>
          <a:xfrm>
            <a:off x="8005200" y="4738175"/>
            <a:ext cx="1050725" cy="354000"/>
            <a:chOff x="8005200" y="4738175"/>
            <a:chExt cx="1050725" cy="354000"/>
          </a:xfrm>
        </p:grpSpPr>
        <p:sp>
          <p:nvSpPr>
            <p:cNvPr id="408" name="Google Shape;408;p46"/>
            <p:cNvSpPr txBox="1"/>
            <p:nvPr/>
          </p:nvSpPr>
          <p:spPr>
            <a:xfrm>
              <a:off x="8107025" y="4738175"/>
              <a:ext cx="948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B7B7B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@leimonio</a:t>
              </a:r>
              <a:endParaRPr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409" name="Google Shape;409;p46"/>
            <p:cNvPicPr preferRelativeResize="0"/>
            <p:nvPr/>
          </p:nvPicPr>
          <p:blipFill>
            <a:blip r:embed="rId4">
              <a:alphaModFix amt="52000"/>
            </a:blip>
            <a:stretch>
              <a:fillRect/>
            </a:stretch>
          </p:blipFill>
          <p:spPr>
            <a:xfrm>
              <a:off x="8005200" y="4827350"/>
              <a:ext cx="175625" cy="175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7"/>
          <p:cNvSpPr txBox="1"/>
          <p:nvPr/>
        </p:nvSpPr>
        <p:spPr>
          <a:xfrm>
            <a:off x="649775" y="1046475"/>
            <a:ext cx="1080600" cy="3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15" name="Google Shape;41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588" y="853525"/>
            <a:ext cx="7978826" cy="3436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6" name="Google Shape;416;p47"/>
          <p:cNvGrpSpPr/>
          <p:nvPr/>
        </p:nvGrpSpPr>
        <p:grpSpPr>
          <a:xfrm>
            <a:off x="8005200" y="4738175"/>
            <a:ext cx="1050725" cy="354000"/>
            <a:chOff x="8005200" y="4738175"/>
            <a:chExt cx="1050725" cy="354000"/>
          </a:xfrm>
        </p:grpSpPr>
        <p:sp>
          <p:nvSpPr>
            <p:cNvPr id="417" name="Google Shape;417;p47"/>
            <p:cNvSpPr txBox="1"/>
            <p:nvPr/>
          </p:nvSpPr>
          <p:spPr>
            <a:xfrm>
              <a:off x="8107025" y="4738175"/>
              <a:ext cx="948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B7B7B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@leimonio</a:t>
              </a:r>
              <a:endParaRPr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418" name="Google Shape;418;p47"/>
            <p:cNvPicPr preferRelativeResize="0"/>
            <p:nvPr/>
          </p:nvPicPr>
          <p:blipFill>
            <a:blip r:embed="rId4">
              <a:alphaModFix amt="52000"/>
            </a:blip>
            <a:stretch>
              <a:fillRect/>
            </a:stretch>
          </p:blipFill>
          <p:spPr>
            <a:xfrm>
              <a:off x="8005200" y="4827350"/>
              <a:ext cx="175625" cy="175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8"/>
          <p:cNvSpPr txBox="1"/>
          <p:nvPr/>
        </p:nvSpPr>
        <p:spPr>
          <a:xfrm>
            <a:off x="649775" y="1046475"/>
            <a:ext cx="1080600" cy="3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4" name="Google Shape;42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588" y="625288"/>
            <a:ext cx="7108824" cy="38929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5" name="Google Shape;425;p48"/>
          <p:cNvGrpSpPr/>
          <p:nvPr/>
        </p:nvGrpSpPr>
        <p:grpSpPr>
          <a:xfrm>
            <a:off x="8005200" y="4738175"/>
            <a:ext cx="1050725" cy="354000"/>
            <a:chOff x="8005200" y="4738175"/>
            <a:chExt cx="1050725" cy="354000"/>
          </a:xfrm>
        </p:grpSpPr>
        <p:sp>
          <p:nvSpPr>
            <p:cNvPr id="426" name="Google Shape;426;p48"/>
            <p:cNvSpPr txBox="1"/>
            <p:nvPr/>
          </p:nvSpPr>
          <p:spPr>
            <a:xfrm>
              <a:off x="8107025" y="4738175"/>
              <a:ext cx="948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B7B7B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@leimonio</a:t>
              </a:r>
              <a:endParaRPr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427" name="Google Shape;427;p48"/>
            <p:cNvPicPr preferRelativeResize="0"/>
            <p:nvPr/>
          </p:nvPicPr>
          <p:blipFill>
            <a:blip r:embed="rId4">
              <a:alphaModFix amt="52000"/>
            </a:blip>
            <a:stretch>
              <a:fillRect/>
            </a:stretch>
          </p:blipFill>
          <p:spPr>
            <a:xfrm>
              <a:off x="8005200" y="4827350"/>
              <a:ext cx="175625" cy="175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9"/>
          <p:cNvSpPr txBox="1"/>
          <p:nvPr/>
        </p:nvSpPr>
        <p:spPr>
          <a:xfrm>
            <a:off x="649775" y="1046475"/>
            <a:ext cx="1080600" cy="3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33" name="Google Shape;433;p49"/>
          <p:cNvGrpSpPr/>
          <p:nvPr/>
        </p:nvGrpSpPr>
        <p:grpSpPr>
          <a:xfrm>
            <a:off x="8005200" y="4738175"/>
            <a:ext cx="1050725" cy="354000"/>
            <a:chOff x="8005200" y="4738175"/>
            <a:chExt cx="1050725" cy="354000"/>
          </a:xfrm>
        </p:grpSpPr>
        <p:sp>
          <p:nvSpPr>
            <p:cNvPr id="434" name="Google Shape;434;p49"/>
            <p:cNvSpPr txBox="1"/>
            <p:nvPr/>
          </p:nvSpPr>
          <p:spPr>
            <a:xfrm>
              <a:off x="8107025" y="4738175"/>
              <a:ext cx="948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B7B7B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@leimonio</a:t>
              </a:r>
              <a:endParaRPr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435" name="Google Shape;435;p49"/>
            <p:cNvPicPr preferRelativeResize="0"/>
            <p:nvPr/>
          </p:nvPicPr>
          <p:blipFill>
            <a:blip r:embed="rId3">
              <a:alphaModFix amt="52000"/>
            </a:blip>
            <a:stretch>
              <a:fillRect/>
            </a:stretch>
          </p:blipFill>
          <p:spPr>
            <a:xfrm>
              <a:off x="8005200" y="4827350"/>
              <a:ext cx="175625" cy="175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36" name="Google Shape;43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025" y="549125"/>
            <a:ext cx="7815951" cy="41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0"/>
          <p:cNvSpPr txBox="1"/>
          <p:nvPr/>
        </p:nvSpPr>
        <p:spPr>
          <a:xfrm>
            <a:off x="649775" y="1046475"/>
            <a:ext cx="1080600" cy="3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42" name="Google Shape;442;p50"/>
          <p:cNvGrpSpPr/>
          <p:nvPr/>
        </p:nvGrpSpPr>
        <p:grpSpPr>
          <a:xfrm>
            <a:off x="8005200" y="4738175"/>
            <a:ext cx="1050725" cy="354000"/>
            <a:chOff x="8005200" y="4738175"/>
            <a:chExt cx="1050725" cy="354000"/>
          </a:xfrm>
        </p:grpSpPr>
        <p:sp>
          <p:nvSpPr>
            <p:cNvPr id="443" name="Google Shape;443;p50"/>
            <p:cNvSpPr txBox="1"/>
            <p:nvPr/>
          </p:nvSpPr>
          <p:spPr>
            <a:xfrm>
              <a:off x="8107025" y="4738175"/>
              <a:ext cx="948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B7B7B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@leimonio</a:t>
              </a:r>
              <a:endParaRPr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444" name="Google Shape;444;p50"/>
            <p:cNvPicPr preferRelativeResize="0"/>
            <p:nvPr/>
          </p:nvPicPr>
          <p:blipFill>
            <a:blip r:embed="rId3">
              <a:alphaModFix amt="52000"/>
            </a:blip>
            <a:stretch>
              <a:fillRect/>
            </a:stretch>
          </p:blipFill>
          <p:spPr>
            <a:xfrm>
              <a:off x="8005200" y="4827350"/>
              <a:ext cx="175625" cy="175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45" name="Google Shape;44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925" y="504350"/>
            <a:ext cx="7298150" cy="463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1"/>
          <p:cNvSpPr txBox="1"/>
          <p:nvPr>
            <p:ph type="ctrTitle"/>
          </p:nvPr>
        </p:nvSpPr>
        <p:spPr>
          <a:xfrm>
            <a:off x="729450" y="1322450"/>
            <a:ext cx="7688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 Up</a:t>
            </a:r>
            <a:endParaRPr/>
          </a:p>
        </p:txBody>
      </p:sp>
      <p:sp>
        <p:nvSpPr>
          <p:cNvPr id="451" name="Google Shape;451;p51"/>
          <p:cNvSpPr txBox="1"/>
          <p:nvPr>
            <p:ph idx="1" type="subTitle"/>
          </p:nvPr>
        </p:nvSpPr>
        <p:spPr>
          <a:xfrm>
            <a:off x="729450" y="2554075"/>
            <a:ext cx="7688100" cy="24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Testing with Confidence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No</a:t>
            </a:r>
            <a:r>
              <a:rPr lang="en"/>
              <a:t> implementation details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Result of the hooks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Effortless refactoring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</a:t>
            </a:r>
            <a:r>
              <a:rPr lang="en"/>
              <a:t>https://github.com/leimonio/react-hooks-testing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2" name="Google Shape;452;p51"/>
          <p:cNvGrpSpPr/>
          <p:nvPr/>
        </p:nvGrpSpPr>
        <p:grpSpPr>
          <a:xfrm>
            <a:off x="8005200" y="4738175"/>
            <a:ext cx="1050725" cy="354000"/>
            <a:chOff x="8005200" y="4738175"/>
            <a:chExt cx="1050725" cy="354000"/>
          </a:xfrm>
        </p:grpSpPr>
        <p:sp>
          <p:nvSpPr>
            <p:cNvPr id="453" name="Google Shape;453;p51"/>
            <p:cNvSpPr txBox="1"/>
            <p:nvPr/>
          </p:nvSpPr>
          <p:spPr>
            <a:xfrm>
              <a:off x="8107025" y="4738175"/>
              <a:ext cx="948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B7B7B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@leimonio</a:t>
              </a:r>
              <a:endParaRPr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454" name="Google Shape;454;p51"/>
            <p:cNvPicPr preferRelativeResize="0"/>
            <p:nvPr/>
          </p:nvPicPr>
          <p:blipFill>
            <a:blip r:embed="rId3">
              <a:alphaModFix amt="52000"/>
            </a:blip>
            <a:stretch>
              <a:fillRect/>
            </a:stretch>
          </p:blipFill>
          <p:spPr>
            <a:xfrm>
              <a:off x="8005200" y="4827350"/>
              <a:ext cx="175625" cy="175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55" name="Google Shape;45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375" y="4043888"/>
            <a:ext cx="243840" cy="243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ctrTitle"/>
          </p:nvPr>
        </p:nvSpPr>
        <p:spPr>
          <a:xfrm>
            <a:off x="729450" y="13986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</a:t>
            </a:r>
            <a:br>
              <a:rPr lang="en"/>
            </a:br>
            <a:r>
              <a:rPr b="0" lang="en"/>
              <a:t>Working with React is great </a:t>
            </a:r>
            <a:r>
              <a:rPr lang="en"/>
              <a:t>🎉</a:t>
            </a:r>
            <a:endParaRPr/>
          </a:p>
        </p:txBody>
      </p:sp>
      <p:sp>
        <p:nvSpPr>
          <p:cNvPr id="115" name="Google Shape;115;p16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 I can </a:t>
            </a:r>
            <a:r>
              <a:rPr lang="en"/>
              <a:t>understand</a:t>
            </a:r>
            <a:r>
              <a:rPr lang="en"/>
              <a:t> how to test React Components </a:t>
            </a:r>
            <a:r>
              <a:rPr lang="en"/>
              <a:t>🙌</a:t>
            </a:r>
            <a:endParaRPr/>
          </a:p>
        </p:txBody>
      </p:sp>
      <p:grpSp>
        <p:nvGrpSpPr>
          <p:cNvPr id="116" name="Google Shape;116;p16"/>
          <p:cNvGrpSpPr/>
          <p:nvPr/>
        </p:nvGrpSpPr>
        <p:grpSpPr>
          <a:xfrm>
            <a:off x="8005200" y="4738175"/>
            <a:ext cx="1050725" cy="354000"/>
            <a:chOff x="8005200" y="4738175"/>
            <a:chExt cx="1050725" cy="354000"/>
          </a:xfrm>
        </p:grpSpPr>
        <p:sp>
          <p:nvSpPr>
            <p:cNvPr id="117" name="Google Shape;117;p16"/>
            <p:cNvSpPr txBox="1"/>
            <p:nvPr/>
          </p:nvSpPr>
          <p:spPr>
            <a:xfrm>
              <a:off x="8107025" y="4738175"/>
              <a:ext cx="948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B7B7B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@leimonio</a:t>
              </a:r>
              <a:endParaRPr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118" name="Google Shape;118;p16"/>
            <p:cNvPicPr preferRelativeResize="0"/>
            <p:nvPr/>
          </p:nvPicPr>
          <p:blipFill>
            <a:blip r:embed="rId3">
              <a:alphaModFix amt="52000"/>
            </a:blip>
            <a:stretch>
              <a:fillRect/>
            </a:stretch>
          </p:blipFill>
          <p:spPr>
            <a:xfrm>
              <a:off x="8005200" y="4827350"/>
              <a:ext cx="175625" cy="175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2"/>
          <p:cNvSpPr txBox="1"/>
          <p:nvPr>
            <p:ph type="ctrTitle"/>
          </p:nvPr>
        </p:nvSpPr>
        <p:spPr>
          <a:xfrm>
            <a:off x="729450" y="1322450"/>
            <a:ext cx="76881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461" name="Google Shape;461;p52"/>
          <p:cNvSpPr txBox="1"/>
          <p:nvPr>
            <p:ph idx="1" type="subTitle"/>
          </p:nvPr>
        </p:nvSpPr>
        <p:spPr>
          <a:xfrm>
            <a:off x="882025" y="2251575"/>
            <a:ext cx="7688100" cy="21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lang="en"/>
              <a:t>hey@leimon.io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lang="en"/>
              <a:t>https://leimon.io/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https://github.com/leimonio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https://twitter.com/leimonio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lang="en"/>
              <a:t>      </a:t>
            </a:r>
            <a:endParaRPr/>
          </a:p>
        </p:txBody>
      </p:sp>
      <p:pic>
        <p:nvPicPr>
          <p:cNvPr id="462" name="Google Shape;46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475" y="3444725"/>
            <a:ext cx="243840" cy="24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475" y="3094013"/>
            <a:ext cx="243840" cy="24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9475" y="2721450"/>
            <a:ext cx="243840" cy="24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9475" y="2369675"/>
            <a:ext cx="243840" cy="243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2019</a:t>
            </a:r>
            <a:br>
              <a:rPr lang="en"/>
            </a:br>
            <a:r>
              <a:rPr b="0" lang="en"/>
              <a:t>React Hooks released 🚀</a:t>
            </a:r>
            <a:endParaRPr b="0"/>
          </a:p>
        </p:txBody>
      </p:sp>
      <p:sp>
        <p:nvSpPr>
          <p:cNvPr id="124" name="Google Shape;124;p1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new feature looks great, I’ll turn all my components to React Hooks! </a:t>
            </a:r>
            <a:r>
              <a:rPr lang="en"/>
              <a:t>😎</a:t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736750" y="1060375"/>
            <a:ext cx="1205100" cy="3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3057175" y="1246275"/>
            <a:ext cx="3966000" cy="46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 amt="52000"/>
          </a:blip>
          <a:stretch>
            <a:fillRect/>
          </a:stretch>
        </p:blipFill>
        <p:spPr>
          <a:xfrm>
            <a:off x="8005200" y="4827350"/>
            <a:ext cx="175625" cy="175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17"/>
          <p:cNvGrpSpPr/>
          <p:nvPr/>
        </p:nvGrpSpPr>
        <p:grpSpPr>
          <a:xfrm>
            <a:off x="8005200" y="4738175"/>
            <a:ext cx="1050725" cy="354000"/>
            <a:chOff x="8005200" y="4738175"/>
            <a:chExt cx="1050725" cy="354000"/>
          </a:xfrm>
        </p:grpSpPr>
        <p:sp>
          <p:nvSpPr>
            <p:cNvPr id="129" name="Google Shape;129;p17"/>
            <p:cNvSpPr txBox="1"/>
            <p:nvPr/>
          </p:nvSpPr>
          <p:spPr>
            <a:xfrm>
              <a:off x="8107025" y="4738175"/>
              <a:ext cx="948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B7B7B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@leimonio</a:t>
              </a:r>
              <a:endParaRPr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130" name="Google Shape;130;p17"/>
            <p:cNvPicPr preferRelativeResize="0"/>
            <p:nvPr/>
          </p:nvPicPr>
          <p:blipFill>
            <a:blip r:embed="rId3">
              <a:alphaModFix amt="52000"/>
            </a:blip>
            <a:stretch>
              <a:fillRect/>
            </a:stretch>
          </p:blipFill>
          <p:spPr>
            <a:xfrm>
              <a:off x="8005200" y="4827350"/>
              <a:ext cx="175625" cy="175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Later in </a:t>
            </a:r>
            <a:r>
              <a:rPr lang="en"/>
              <a:t>2019...</a:t>
            </a:r>
            <a:br>
              <a:rPr lang="en"/>
            </a:br>
            <a:r>
              <a:rPr b="0" lang="en"/>
              <a:t>But how can I test React hooks? </a:t>
            </a:r>
            <a:r>
              <a:rPr b="0" lang="en"/>
              <a:t>🤔</a:t>
            </a:r>
            <a:endParaRPr b="0"/>
          </a:p>
        </p:txBody>
      </p:sp>
      <p:sp>
        <p:nvSpPr>
          <p:cNvPr id="136" name="Google Shape;136;p18"/>
          <p:cNvSpPr txBox="1"/>
          <p:nvPr/>
        </p:nvSpPr>
        <p:spPr>
          <a:xfrm>
            <a:off x="736750" y="1060375"/>
            <a:ext cx="12051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37" name="Google Shape;137;p18"/>
          <p:cNvGrpSpPr/>
          <p:nvPr/>
        </p:nvGrpSpPr>
        <p:grpSpPr>
          <a:xfrm>
            <a:off x="8005200" y="4738175"/>
            <a:ext cx="1050725" cy="354000"/>
            <a:chOff x="8005200" y="4738175"/>
            <a:chExt cx="1050725" cy="354000"/>
          </a:xfrm>
        </p:grpSpPr>
        <p:sp>
          <p:nvSpPr>
            <p:cNvPr id="138" name="Google Shape;138;p18"/>
            <p:cNvSpPr txBox="1"/>
            <p:nvPr/>
          </p:nvSpPr>
          <p:spPr>
            <a:xfrm>
              <a:off x="8107025" y="4738175"/>
              <a:ext cx="948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B7B7B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@leimonio</a:t>
              </a:r>
              <a:endParaRPr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139" name="Google Shape;139;p18"/>
            <p:cNvPicPr preferRelativeResize="0"/>
            <p:nvPr/>
          </p:nvPicPr>
          <p:blipFill>
            <a:blip r:embed="rId3">
              <a:alphaModFix amt="52000"/>
            </a:blip>
            <a:stretch>
              <a:fillRect/>
            </a:stretch>
          </p:blipFill>
          <p:spPr>
            <a:xfrm>
              <a:off x="8005200" y="4827350"/>
              <a:ext cx="175625" cy="175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Jest + Enzyme</a:t>
            </a:r>
            <a:endParaRPr/>
          </a:p>
        </p:txBody>
      </p:sp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attempt to test React hooks</a:t>
            </a:r>
            <a:endParaRPr/>
          </a:p>
        </p:txBody>
      </p:sp>
      <p:grpSp>
        <p:nvGrpSpPr>
          <p:cNvPr id="146" name="Google Shape;146;p19"/>
          <p:cNvGrpSpPr/>
          <p:nvPr/>
        </p:nvGrpSpPr>
        <p:grpSpPr>
          <a:xfrm>
            <a:off x="8005200" y="4738175"/>
            <a:ext cx="1050725" cy="354000"/>
            <a:chOff x="8005200" y="4738175"/>
            <a:chExt cx="1050725" cy="354000"/>
          </a:xfrm>
        </p:grpSpPr>
        <p:sp>
          <p:nvSpPr>
            <p:cNvPr id="147" name="Google Shape;147;p19"/>
            <p:cNvSpPr txBox="1"/>
            <p:nvPr/>
          </p:nvSpPr>
          <p:spPr>
            <a:xfrm>
              <a:off x="8107025" y="4738175"/>
              <a:ext cx="948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B7B7B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@leimonio</a:t>
              </a:r>
              <a:endParaRPr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148" name="Google Shape;148;p19"/>
            <p:cNvPicPr preferRelativeResize="0"/>
            <p:nvPr/>
          </p:nvPicPr>
          <p:blipFill>
            <a:blip r:embed="rId3">
              <a:alphaModFix amt="52000"/>
            </a:blip>
            <a:stretch>
              <a:fillRect/>
            </a:stretch>
          </p:blipFill>
          <p:spPr>
            <a:xfrm>
              <a:off x="8005200" y="4827350"/>
              <a:ext cx="175625" cy="175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025" y="868500"/>
            <a:ext cx="7451950" cy="3896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" name="Google Shape;154;p20"/>
          <p:cNvGrpSpPr/>
          <p:nvPr/>
        </p:nvGrpSpPr>
        <p:grpSpPr>
          <a:xfrm>
            <a:off x="8005200" y="4738175"/>
            <a:ext cx="1050725" cy="354000"/>
            <a:chOff x="8005200" y="4738175"/>
            <a:chExt cx="1050725" cy="354000"/>
          </a:xfrm>
        </p:grpSpPr>
        <p:sp>
          <p:nvSpPr>
            <p:cNvPr id="155" name="Google Shape;155;p20"/>
            <p:cNvSpPr txBox="1"/>
            <p:nvPr/>
          </p:nvSpPr>
          <p:spPr>
            <a:xfrm>
              <a:off x="8107025" y="4738175"/>
              <a:ext cx="948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B7B7B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@leimonio</a:t>
              </a:r>
              <a:endParaRPr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156" name="Google Shape;156;p20"/>
            <p:cNvPicPr preferRelativeResize="0"/>
            <p:nvPr/>
          </p:nvPicPr>
          <p:blipFill>
            <a:blip r:embed="rId4">
              <a:alphaModFix amt="52000"/>
            </a:blip>
            <a:stretch>
              <a:fillRect/>
            </a:stretch>
          </p:blipFill>
          <p:spPr>
            <a:xfrm>
              <a:off x="8005200" y="4827350"/>
              <a:ext cx="175625" cy="175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4370"/>
            <a:ext cx="9144000" cy="293675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/>
        </p:nvSpPr>
        <p:spPr>
          <a:xfrm>
            <a:off x="736750" y="1060375"/>
            <a:ext cx="12051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63" name="Google Shape;163;p21"/>
          <p:cNvGrpSpPr/>
          <p:nvPr/>
        </p:nvGrpSpPr>
        <p:grpSpPr>
          <a:xfrm>
            <a:off x="8005200" y="4738175"/>
            <a:ext cx="1050725" cy="354000"/>
            <a:chOff x="8005200" y="4738175"/>
            <a:chExt cx="1050725" cy="354000"/>
          </a:xfrm>
        </p:grpSpPr>
        <p:sp>
          <p:nvSpPr>
            <p:cNvPr id="164" name="Google Shape;164;p21"/>
            <p:cNvSpPr txBox="1"/>
            <p:nvPr/>
          </p:nvSpPr>
          <p:spPr>
            <a:xfrm>
              <a:off x="8107025" y="4738175"/>
              <a:ext cx="948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B7B7B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@leimonio</a:t>
              </a:r>
              <a:endParaRPr sz="11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165" name="Google Shape;165;p21"/>
            <p:cNvPicPr preferRelativeResize="0"/>
            <p:nvPr/>
          </p:nvPicPr>
          <p:blipFill>
            <a:blip r:embed="rId4">
              <a:alphaModFix amt="52000"/>
            </a:blip>
            <a:stretch>
              <a:fillRect/>
            </a:stretch>
          </p:blipFill>
          <p:spPr>
            <a:xfrm>
              <a:off x="8005200" y="4827350"/>
              <a:ext cx="175625" cy="175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