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9" r:id="rId8"/>
    <p:sldId id="266" r:id="rId9"/>
    <p:sldId id="274" r:id="rId10"/>
    <p:sldId id="275" r:id="rId11"/>
    <p:sldId id="276" r:id="rId12"/>
    <p:sldId id="278" r:id="rId13"/>
    <p:sldId id="271" r:id="rId14"/>
    <p:sldId id="272" r:id="rId15"/>
    <p:sldId id="273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FC44-89E5-4129-46FE-41A0BA467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96CE7-B904-E16B-786E-B74FEE1E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C986D-5BC7-2642-B2FB-3BF1EC99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71139-82E5-0EA4-329B-7C25BD79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904ED-2B01-6997-0E78-6995D5E1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2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7C12-9E1B-8BA5-5104-6C4DBB7D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B9374-E815-3C09-149F-671075AB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EAB0B-A74A-5967-026F-1B737931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E00BB-8033-C6EB-25EB-074AE25B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4BC5E-09FE-F352-D327-7A9D9EC4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6AB8C-01CD-8757-1515-60D99341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9C72C2-8D3E-E046-06EB-E58C29F00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4662D-EFD8-3244-CBC4-FBD678FC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CCA17-7C80-FE5D-BDE5-1092D6F3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2B8CB-05FF-24B2-80B3-4BC9B89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E04D-EECC-11E2-62CB-A05B05A1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31E7D-4309-D3DB-D8A2-38011F15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3BE3C-21C6-24ED-8875-2A20D0AF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D2AA5-5AE7-1182-AA6B-D28AA74C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690C0-0427-42BD-A1FF-94540E9E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7E64C-0168-30E4-3CE0-48286E50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C3C89-CAF8-78A4-048E-2B8BAE3F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8573C-69DF-D3E3-201E-882ABD51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8FF5C-8CF6-6375-A485-6F4CAB4E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B4241-BF70-2147-2CAB-3AE6716D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6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61B1-A46E-290A-F512-73EDDEB1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47070-0220-EE5F-59D8-664F176B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5530F-FD00-5313-2170-8B6B1848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AE145-B4AA-6161-7AB3-543C4EA2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9FB96-7F42-2C73-199B-279459B2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847EA-871E-63F1-AFB5-DFFAFCE9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9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5E950-5D4F-A3BE-091D-D5C54478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C50DA-5E02-A1BB-2EB7-1271CE22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34FFC-5EA0-BDAE-6D5B-CC55B9D8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4979A4-2CB3-1F38-9073-CE80D3270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098EC-5F1E-1EDA-B9F5-AD537929B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2A1FE6-E629-72B8-16C9-C9B8C5F1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85729D-8D04-E561-3992-8AC88F4F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3E08E-391E-78F4-347F-2679972A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B7F1F-26A7-65A1-C15B-DF279DEE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0B8E82-D92B-8E7E-001C-32894052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2E7C92-C21E-D9A3-87B4-70C4DD69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69E527-585B-27EA-6972-B9AE350F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9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084656-538B-4C43-A6D4-F949E7DB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F21BF-3DDE-FA06-3AD6-941C66C0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32D0B-B0EA-E869-3E78-EE528CB1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1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B91DA-D736-8DFC-41FC-DD34C078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437A6-444A-51DA-61B0-AD23DFE6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E3DC3-057B-B148-FB63-6AA023558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F6CC1-175D-4359-FE32-B6281D3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B709B-E0D8-18E0-0266-C4A45966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506E6-E0A3-663B-5EC3-D51FB48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36103-4481-90C8-25CD-00BF0CAB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805FCC-4AA2-02A1-C51B-B41C8D028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14B37-0681-6854-2D0E-4369F5B4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6F6E6-136B-8FE6-C3CB-54434C66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438C25-3B84-3A61-9D37-19843273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DA94F-66AC-92C1-241F-D9E70579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2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3CFB8-7623-A6AE-A548-C9564BC8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BFB7D-C590-713B-ED04-60C48CA6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50734-7EA0-50A6-02AC-747D50CB5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9D1D-EB4B-4862-A097-178D39F982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AD044-6E96-2D63-8E46-DA7188D9C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57A1F-A025-DE36-A532-1847097A4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C769-165E-47FE-A05E-15E738482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3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4C77436-AEB1-6BEE-6782-97A7798541AC}"/>
              </a:ext>
            </a:extLst>
          </p:cNvPr>
          <p:cNvSpPr/>
          <p:nvPr/>
        </p:nvSpPr>
        <p:spPr>
          <a:xfrm>
            <a:off x="3136605" y="147659"/>
            <a:ext cx="5092995" cy="6560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5194C2-8DE0-E965-B257-4F58F65D3D56}"/>
              </a:ext>
            </a:extLst>
          </p:cNvPr>
          <p:cNvSpPr/>
          <p:nvPr/>
        </p:nvSpPr>
        <p:spPr>
          <a:xfrm>
            <a:off x="3551271" y="3366679"/>
            <a:ext cx="1536409" cy="2299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827827-1B6A-6BB5-DC96-945160BD1A23}"/>
              </a:ext>
            </a:extLst>
          </p:cNvPr>
          <p:cNvSpPr/>
          <p:nvPr/>
        </p:nvSpPr>
        <p:spPr>
          <a:xfrm>
            <a:off x="6052586" y="3341398"/>
            <a:ext cx="1329070" cy="2284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C7552C-6B42-CF95-33FD-45EEA7931BB2}"/>
              </a:ext>
            </a:extLst>
          </p:cNvPr>
          <p:cNvSpPr/>
          <p:nvPr/>
        </p:nvSpPr>
        <p:spPr>
          <a:xfrm>
            <a:off x="3811772" y="3469142"/>
            <a:ext cx="1063256" cy="1223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05FA09-73FD-578F-F389-3F18A824BEFA}"/>
              </a:ext>
            </a:extLst>
          </p:cNvPr>
          <p:cNvSpPr txBox="1"/>
          <p:nvPr/>
        </p:nvSpPr>
        <p:spPr>
          <a:xfrm>
            <a:off x="4051004" y="3704247"/>
            <a:ext cx="81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这里是显示的图片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E916FC3-D17A-35B6-7714-C9C928F966A8}"/>
              </a:ext>
            </a:extLst>
          </p:cNvPr>
          <p:cNvSpPr/>
          <p:nvPr/>
        </p:nvSpPr>
        <p:spPr>
          <a:xfrm>
            <a:off x="3646966" y="4928490"/>
            <a:ext cx="83997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5F8902-8704-5795-A3A3-6570E843EF62}"/>
              </a:ext>
            </a:extLst>
          </p:cNvPr>
          <p:cNvSpPr txBox="1"/>
          <p:nvPr/>
        </p:nvSpPr>
        <p:spPr>
          <a:xfrm>
            <a:off x="3652279" y="4914943"/>
            <a:ext cx="90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物品名称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C730853-8C22-5399-1C38-F9BBDEF77170}"/>
              </a:ext>
            </a:extLst>
          </p:cNvPr>
          <p:cNvSpPr/>
          <p:nvPr/>
        </p:nvSpPr>
        <p:spPr>
          <a:xfrm>
            <a:off x="3657591" y="5277112"/>
            <a:ext cx="70174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335C7B-5F7E-2FC8-23AA-D3B1099C47E4}"/>
              </a:ext>
            </a:extLst>
          </p:cNvPr>
          <p:cNvSpPr txBox="1"/>
          <p:nvPr/>
        </p:nvSpPr>
        <p:spPr>
          <a:xfrm>
            <a:off x="3694806" y="5317957"/>
            <a:ext cx="701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价格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737F735-90AA-F11B-6927-C36B388A2097}"/>
              </a:ext>
            </a:extLst>
          </p:cNvPr>
          <p:cNvCxnSpPr/>
          <p:nvPr/>
        </p:nvCxnSpPr>
        <p:spPr>
          <a:xfrm>
            <a:off x="1990946" y="4325942"/>
            <a:ext cx="1711842" cy="47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55119F2-58D2-C5CA-3327-A214CA01D098}"/>
              </a:ext>
            </a:extLst>
          </p:cNvPr>
          <p:cNvSpPr txBox="1"/>
          <p:nvPr/>
        </p:nvSpPr>
        <p:spPr>
          <a:xfrm>
            <a:off x="1488557" y="3218887"/>
            <a:ext cx="606056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点击该区域查看该物品详情页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85FC28-6D8B-4028-A289-796092FCD966}"/>
              </a:ext>
            </a:extLst>
          </p:cNvPr>
          <p:cNvSpPr/>
          <p:nvPr/>
        </p:nvSpPr>
        <p:spPr>
          <a:xfrm>
            <a:off x="4582633" y="4945582"/>
            <a:ext cx="446568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F6A914-8C4C-AADF-4344-7B9D7EDAF5B1}"/>
              </a:ext>
            </a:extLst>
          </p:cNvPr>
          <p:cNvSpPr txBox="1"/>
          <p:nvPr/>
        </p:nvSpPr>
        <p:spPr>
          <a:xfrm>
            <a:off x="4524154" y="4970747"/>
            <a:ext cx="56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类型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B11A15-16CF-8A73-FBE5-AA0B70973138}"/>
              </a:ext>
            </a:extLst>
          </p:cNvPr>
          <p:cNvSpPr/>
          <p:nvPr/>
        </p:nvSpPr>
        <p:spPr>
          <a:xfrm>
            <a:off x="3338623" y="796248"/>
            <a:ext cx="4890977" cy="56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B47D58-3F68-C710-7DFC-7B90AFE15E1E}"/>
              </a:ext>
            </a:extLst>
          </p:cNvPr>
          <p:cNvSpPr txBox="1"/>
          <p:nvPr/>
        </p:nvSpPr>
        <p:spPr>
          <a:xfrm>
            <a:off x="3423684" y="847795"/>
            <a:ext cx="4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摇滚     清新     带电箱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A47CB4-C773-1653-891C-0682543386F7}"/>
              </a:ext>
            </a:extLst>
          </p:cNvPr>
          <p:cNvSpPr/>
          <p:nvPr/>
        </p:nvSpPr>
        <p:spPr>
          <a:xfrm>
            <a:off x="3519377" y="276448"/>
            <a:ext cx="4401879" cy="439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660938-78C8-B81B-A5CA-6BFA8ABDC7B5}"/>
              </a:ext>
            </a:extLst>
          </p:cNvPr>
          <p:cNvSpPr txBox="1"/>
          <p:nvPr/>
        </p:nvSpPr>
        <p:spPr>
          <a:xfrm>
            <a:off x="3583172" y="276448"/>
            <a:ext cx="3997842" cy="37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95E3F6-A54E-FBB4-08A4-98A42EE4944F}"/>
              </a:ext>
            </a:extLst>
          </p:cNvPr>
          <p:cNvSpPr/>
          <p:nvPr/>
        </p:nvSpPr>
        <p:spPr>
          <a:xfrm>
            <a:off x="3646968" y="1513082"/>
            <a:ext cx="1392864" cy="1705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AD72DA-8425-A68C-C1A7-7A255DCEB912}"/>
              </a:ext>
            </a:extLst>
          </p:cNvPr>
          <p:cNvSpPr/>
          <p:nvPr/>
        </p:nvSpPr>
        <p:spPr>
          <a:xfrm>
            <a:off x="6052586" y="1467292"/>
            <a:ext cx="1329070" cy="160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F86A76-3C9E-0BFF-048C-CC8B6A24299A}"/>
              </a:ext>
            </a:extLst>
          </p:cNvPr>
          <p:cNvSpPr txBox="1"/>
          <p:nvPr/>
        </p:nvSpPr>
        <p:spPr>
          <a:xfrm>
            <a:off x="839974" y="309186"/>
            <a:ext cx="1807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1.1</a:t>
            </a:r>
          </a:p>
          <a:p>
            <a:r>
              <a:rPr lang="zh-CN" altLang="en-US" sz="3200" dirty="0"/>
              <a:t>乐器页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2311F2-44B4-96BF-BAE6-8DEA0077D72B}"/>
              </a:ext>
            </a:extLst>
          </p:cNvPr>
          <p:cNvSpPr/>
          <p:nvPr/>
        </p:nvSpPr>
        <p:spPr>
          <a:xfrm>
            <a:off x="3338623" y="6037785"/>
            <a:ext cx="4763386" cy="660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30F755-9596-0472-050B-BC9D76144B46}"/>
              </a:ext>
            </a:extLst>
          </p:cNvPr>
          <p:cNvSpPr txBox="1"/>
          <p:nvPr/>
        </p:nvSpPr>
        <p:spPr>
          <a:xfrm>
            <a:off x="3519377" y="6128405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乐器     乐谱    帖子      我的</a:t>
            </a:r>
          </a:p>
        </p:txBody>
      </p:sp>
    </p:spTree>
    <p:extLst>
      <p:ext uri="{BB962C8B-B14F-4D97-AF65-F5344CB8AC3E}">
        <p14:creationId xmlns:p14="http://schemas.microsoft.com/office/powerpoint/2010/main" val="117967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315C24-0B39-03E9-DA04-32D122EF4A4D}"/>
              </a:ext>
            </a:extLst>
          </p:cNvPr>
          <p:cNvSpPr txBox="1"/>
          <p:nvPr/>
        </p:nvSpPr>
        <p:spPr>
          <a:xfrm>
            <a:off x="595423" y="659219"/>
            <a:ext cx="131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4.3</a:t>
            </a:r>
          </a:p>
          <a:p>
            <a:r>
              <a:rPr lang="zh-CN" altLang="en-US" dirty="0"/>
              <a:t>用户设置界面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DC83D-7F40-0C7C-8C5E-A824D064C23A}"/>
              </a:ext>
            </a:extLst>
          </p:cNvPr>
          <p:cNvSpPr/>
          <p:nvPr/>
        </p:nvSpPr>
        <p:spPr>
          <a:xfrm>
            <a:off x="3402419" y="85060"/>
            <a:ext cx="6081823" cy="6687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0010FC-F65C-1CE5-C5A8-EA1D70D4B6BA}"/>
              </a:ext>
            </a:extLst>
          </p:cNvPr>
          <p:cNvSpPr txBox="1"/>
          <p:nvPr/>
        </p:nvSpPr>
        <p:spPr>
          <a:xfrm>
            <a:off x="4008474" y="276447"/>
            <a:ext cx="446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账号与安全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491FE9-CDFA-0977-A628-364E6F058FD1}"/>
              </a:ext>
            </a:extLst>
          </p:cNvPr>
          <p:cNvSpPr/>
          <p:nvPr/>
        </p:nvSpPr>
        <p:spPr>
          <a:xfrm>
            <a:off x="4572000" y="1414130"/>
            <a:ext cx="3274828" cy="103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FC3622-9B08-AD03-2A68-79E32BF2901E}"/>
              </a:ext>
            </a:extLst>
          </p:cNvPr>
          <p:cNvSpPr txBox="1"/>
          <p:nvPr/>
        </p:nvSpPr>
        <p:spPr>
          <a:xfrm>
            <a:off x="5050465" y="1522158"/>
            <a:ext cx="204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登出账户</a:t>
            </a:r>
          </a:p>
        </p:txBody>
      </p:sp>
    </p:spTree>
    <p:extLst>
      <p:ext uri="{BB962C8B-B14F-4D97-AF65-F5344CB8AC3E}">
        <p14:creationId xmlns:p14="http://schemas.microsoft.com/office/powerpoint/2010/main" val="331008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315C24-0B39-03E9-DA04-32D122EF4A4D}"/>
              </a:ext>
            </a:extLst>
          </p:cNvPr>
          <p:cNvSpPr txBox="1"/>
          <p:nvPr/>
        </p:nvSpPr>
        <p:spPr>
          <a:xfrm>
            <a:off x="595423" y="659219"/>
            <a:ext cx="131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4.4</a:t>
            </a:r>
          </a:p>
          <a:p>
            <a:r>
              <a:rPr lang="zh-CN" altLang="en-US" dirty="0"/>
              <a:t>账号与安全页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DC83D-7F40-0C7C-8C5E-A824D064C23A}"/>
              </a:ext>
            </a:extLst>
          </p:cNvPr>
          <p:cNvSpPr/>
          <p:nvPr/>
        </p:nvSpPr>
        <p:spPr>
          <a:xfrm>
            <a:off x="3402419" y="85060"/>
            <a:ext cx="6081823" cy="6687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0010FC-F65C-1CE5-C5A8-EA1D70D4B6BA}"/>
              </a:ext>
            </a:extLst>
          </p:cNvPr>
          <p:cNvSpPr txBox="1"/>
          <p:nvPr/>
        </p:nvSpPr>
        <p:spPr>
          <a:xfrm>
            <a:off x="4008474" y="276447"/>
            <a:ext cx="446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手机号</a:t>
            </a:r>
            <a:endParaRPr lang="en-US" altLang="zh-CN" dirty="0"/>
          </a:p>
          <a:p>
            <a:r>
              <a:rPr lang="zh-CN" altLang="en-US" dirty="0"/>
              <a:t>登录密码</a:t>
            </a:r>
            <a:endParaRPr lang="en-US" altLang="zh-CN" dirty="0"/>
          </a:p>
          <a:p>
            <a:r>
              <a:rPr lang="zh-CN" altLang="en-US" dirty="0"/>
              <a:t>微信号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491FE9-CDFA-0977-A628-364E6F058FD1}"/>
              </a:ext>
            </a:extLst>
          </p:cNvPr>
          <p:cNvSpPr/>
          <p:nvPr/>
        </p:nvSpPr>
        <p:spPr>
          <a:xfrm>
            <a:off x="4572000" y="1414130"/>
            <a:ext cx="3274828" cy="103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FC3622-9B08-AD03-2A68-79E32BF2901E}"/>
              </a:ext>
            </a:extLst>
          </p:cNvPr>
          <p:cNvSpPr txBox="1"/>
          <p:nvPr/>
        </p:nvSpPr>
        <p:spPr>
          <a:xfrm>
            <a:off x="5050465" y="1522158"/>
            <a:ext cx="204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注销账号</a:t>
            </a:r>
          </a:p>
        </p:txBody>
      </p:sp>
    </p:spTree>
    <p:extLst>
      <p:ext uri="{BB962C8B-B14F-4D97-AF65-F5344CB8AC3E}">
        <p14:creationId xmlns:p14="http://schemas.microsoft.com/office/powerpoint/2010/main" val="33827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CC4FA3-A088-C193-D19B-33A9C30B7FFF}"/>
              </a:ext>
            </a:extLst>
          </p:cNvPr>
          <p:cNvSpPr txBox="1"/>
          <p:nvPr/>
        </p:nvSpPr>
        <p:spPr>
          <a:xfrm>
            <a:off x="946298" y="340242"/>
            <a:ext cx="1265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4.5</a:t>
            </a:r>
          </a:p>
          <a:p>
            <a:r>
              <a:rPr lang="zh-CN" altLang="en-US" sz="2400" dirty="0"/>
              <a:t>当访问别人的主页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1586FB-6435-FA52-00B8-3CA8D26E605C}"/>
              </a:ext>
            </a:extLst>
          </p:cNvPr>
          <p:cNvSpPr/>
          <p:nvPr/>
        </p:nvSpPr>
        <p:spPr>
          <a:xfrm>
            <a:off x="3556591" y="170121"/>
            <a:ext cx="6156251" cy="6581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B24D017-5179-F737-70BD-4936249B421F}"/>
              </a:ext>
            </a:extLst>
          </p:cNvPr>
          <p:cNvSpPr/>
          <p:nvPr/>
        </p:nvSpPr>
        <p:spPr>
          <a:xfrm>
            <a:off x="4146698" y="340242"/>
            <a:ext cx="1073888" cy="1010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9D59CB-E595-8A8E-F863-6620AC9E2D54}"/>
              </a:ext>
            </a:extLst>
          </p:cNvPr>
          <p:cNvSpPr txBox="1"/>
          <p:nvPr/>
        </p:nvSpPr>
        <p:spPr>
          <a:xfrm>
            <a:off x="4316819" y="510363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24D766-8848-D30E-99CF-F7151338EAFF}"/>
              </a:ext>
            </a:extLst>
          </p:cNvPr>
          <p:cNvSpPr/>
          <p:nvPr/>
        </p:nvSpPr>
        <p:spPr>
          <a:xfrm>
            <a:off x="5358809" y="510363"/>
            <a:ext cx="1754372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FB5BE2-BA7F-8FDC-2C94-431F40461A0D}"/>
              </a:ext>
            </a:extLst>
          </p:cNvPr>
          <p:cNvSpPr txBox="1"/>
          <p:nvPr/>
        </p:nvSpPr>
        <p:spPr>
          <a:xfrm>
            <a:off x="5390707" y="510363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用户昵称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A81AF1-A727-3BF7-5366-382E2E8940E0}"/>
              </a:ext>
            </a:extLst>
          </p:cNvPr>
          <p:cNvSpPr/>
          <p:nvPr/>
        </p:nvSpPr>
        <p:spPr>
          <a:xfrm>
            <a:off x="8548580" y="252374"/>
            <a:ext cx="10738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D84AC4-8F2E-CBED-072F-627696ABABB8}"/>
              </a:ext>
            </a:extLst>
          </p:cNvPr>
          <p:cNvSpPr txBox="1"/>
          <p:nvPr/>
        </p:nvSpPr>
        <p:spPr>
          <a:xfrm>
            <a:off x="8753251" y="340242"/>
            <a:ext cx="7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E9B0C8-F2D1-CF26-0F0A-04DF43B416EF}"/>
              </a:ext>
            </a:extLst>
          </p:cNvPr>
          <p:cNvSpPr/>
          <p:nvPr/>
        </p:nvSpPr>
        <p:spPr>
          <a:xfrm>
            <a:off x="4146698" y="1477927"/>
            <a:ext cx="309407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8B16BD-D02A-A5E7-9F30-2C1C4C269510}"/>
              </a:ext>
            </a:extLst>
          </p:cNvPr>
          <p:cNvSpPr txBox="1"/>
          <p:nvPr/>
        </p:nvSpPr>
        <p:spPr>
          <a:xfrm>
            <a:off x="4316819" y="1520456"/>
            <a:ext cx="23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39E1C9-05FA-34E9-C28A-1A800728D9E2}"/>
              </a:ext>
            </a:extLst>
          </p:cNvPr>
          <p:cNvSpPr txBox="1"/>
          <p:nvPr/>
        </p:nvSpPr>
        <p:spPr>
          <a:xfrm>
            <a:off x="4040373" y="2017380"/>
            <a:ext cx="64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88FD19-7FA8-1FC8-8D73-E5D708CCE9B9}"/>
              </a:ext>
            </a:extLst>
          </p:cNvPr>
          <p:cNvSpPr/>
          <p:nvPr/>
        </p:nvSpPr>
        <p:spPr>
          <a:xfrm>
            <a:off x="3934046" y="2519916"/>
            <a:ext cx="5582093" cy="3827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C1FFC1-8E04-0071-DC26-EC0F941625FA}"/>
              </a:ext>
            </a:extLst>
          </p:cNvPr>
          <p:cNvSpPr txBox="1"/>
          <p:nvPr/>
        </p:nvSpPr>
        <p:spPr>
          <a:xfrm>
            <a:off x="4040372" y="2551814"/>
            <a:ext cx="52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他的帖子                 他的喜欢              他的收藏</a:t>
            </a:r>
          </a:p>
        </p:txBody>
      </p:sp>
    </p:spTree>
    <p:extLst>
      <p:ext uri="{BB962C8B-B14F-4D97-AF65-F5344CB8AC3E}">
        <p14:creationId xmlns:p14="http://schemas.microsoft.com/office/powerpoint/2010/main" val="210740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96F552-91AE-63B1-D660-3CA65C40CE82}"/>
              </a:ext>
            </a:extLst>
          </p:cNvPr>
          <p:cNvSpPr txBox="1"/>
          <p:nvPr/>
        </p:nvSpPr>
        <p:spPr>
          <a:xfrm>
            <a:off x="489098" y="318977"/>
            <a:ext cx="180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5.1</a:t>
            </a:r>
          </a:p>
          <a:p>
            <a:r>
              <a:rPr lang="zh-CN" altLang="en-US" sz="2800" dirty="0"/>
              <a:t>搜索页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F9CCE3-6E43-4C8B-6091-C3F384CE1D37}"/>
              </a:ext>
            </a:extLst>
          </p:cNvPr>
          <p:cNvSpPr/>
          <p:nvPr/>
        </p:nvSpPr>
        <p:spPr>
          <a:xfrm>
            <a:off x="3381153" y="0"/>
            <a:ext cx="6049926" cy="6772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B3D35D-E5A8-F3C0-3C42-DE982BA3EA62}"/>
              </a:ext>
            </a:extLst>
          </p:cNvPr>
          <p:cNvSpPr/>
          <p:nvPr/>
        </p:nvSpPr>
        <p:spPr>
          <a:xfrm>
            <a:off x="3583172" y="85060"/>
            <a:ext cx="5699051" cy="489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5B1E91-3B23-2C34-64E3-7BA5DD110332}"/>
              </a:ext>
            </a:extLst>
          </p:cNvPr>
          <p:cNvSpPr txBox="1"/>
          <p:nvPr/>
        </p:nvSpPr>
        <p:spPr>
          <a:xfrm>
            <a:off x="3700130" y="85060"/>
            <a:ext cx="494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96E07E-533B-578B-542D-0FF8DC10816F}"/>
              </a:ext>
            </a:extLst>
          </p:cNvPr>
          <p:cNvSpPr/>
          <p:nvPr/>
        </p:nvSpPr>
        <p:spPr>
          <a:xfrm>
            <a:off x="3583171" y="1938726"/>
            <a:ext cx="5699051" cy="110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936E18-B756-7485-94ED-C0E2A5CBD218}"/>
              </a:ext>
            </a:extLst>
          </p:cNvPr>
          <p:cNvSpPr txBox="1"/>
          <p:nvPr/>
        </p:nvSpPr>
        <p:spPr>
          <a:xfrm>
            <a:off x="3785191" y="2305181"/>
            <a:ext cx="217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热门搜索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82E7AC-E06D-85AB-655D-ADBEB3B3D537}"/>
              </a:ext>
            </a:extLst>
          </p:cNvPr>
          <p:cNvSpPr/>
          <p:nvPr/>
        </p:nvSpPr>
        <p:spPr>
          <a:xfrm>
            <a:off x="3700130" y="3235840"/>
            <a:ext cx="5699051" cy="110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E5EB25-E8B3-26CE-5616-488ECF30B7FE}"/>
              </a:ext>
            </a:extLst>
          </p:cNvPr>
          <p:cNvSpPr txBox="1"/>
          <p:nvPr/>
        </p:nvSpPr>
        <p:spPr>
          <a:xfrm>
            <a:off x="3785191" y="3505566"/>
            <a:ext cx="16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搜索历史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8B302-F403-8FF9-6434-822BE9E846B5}"/>
              </a:ext>
            </a:extLst>
          </p:cNvPr>
          <p:cNvSpPr txBox="1"/>
          <p:nvPr/>
        </p:nvSpPr>
        <p:spPr>
          <a:xfrm>
            <a:off x="3583171" y="659218"/>
            <a:ext cx="569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乐器                                   乐谱                               帖子</a:t>
            </a:r>
          </a:p>
        </p:txBody>
      </p:sp>
    </p:spTree>
    <p:extLst>
      <p:ext uri="{BB962C8B-B14F-4D97-AF65-F5344CB8AC3E}">
        <p14:creationId xmlns:p14="http://schemas.microsoft.com/office/powerpoint/2010/main" val="107254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87DC19-A6EE-48B3-8394-5B23ABB7B5AF}"/>
              </a:ext>
            </a:extLst>
          </p:cNvPr>
          <p:cNvSpPr txBox="1"/>
          <p:nvPr/>
        </p:nvSpPr>
        <p:spPr>
          <a:xfrm>
            <a:off x="595423" y="404037"/>
            <a:ext cx="1626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5.2</a:t>
            </a:r>
          </a:p>
          <a:p>
            <a:r>
              <a:rPr lang="zh-CN" altLang="en-US" sz="2800" dirty="0"/>
              <a:t>吉他搜索结果页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AAC9A9-2CCA-D9AB-B2FF-2F58E3FBA699}"/>
              </a:ext>
            </a:extLst>
          </p:cNvPr>
          <p:cNvSpPr/>
          <p:nvPr/>
        </p:nvSpPr>
        <p:spPr>
          <a:xfrm>
            <a:off x="3115340" y="0"/>
            <a:ext cx="6251944" cy="6762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3B05E3-A8CB-74CF-1500-2D2C62A68B1A}"/>
              </a:ext>
            </a:extLst>
          </p:cNvPr>
          <p:cNvSpPr/>
          <p:nvPr/>
        </p:nvSpPr>
        <p:spPr>
          <a:xfrm>
            <a:off x="3296093" y="95693"/>
            <a:ext cx="5869172" cy="563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81DF4B-B8E2-CDC4-0E59-D10B20A1D49E}"/>
              </a:ext>
            </a:extLst>
          </p:cNvPr>
          <p:cNvSpPr txBox="1"/>
          <p:nvPr/>
        </p:nvSpPr>
        <p:spPr>
          <a:xfrm>
            <a:off x="3487479" y="202318"/>
            <a:ext cx="40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D6809-1709-8013-998D-1B21A6DAC6A0}"/>
              </a:ext>
            </a:extLst>
          </p:cNvPr>
          <p:cNvSpPr/>
          <p:nvPr/>
        </p:nvSpPr>
        <p:spPr>
          <a:xfrm>
            <a:off x="3296093" y="765544"/>
            <a:ext cx="5869172" cy="723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793DAC-1B86-CA5C-5190-49D37A92D414}"/>
              </a:ext>
            </a:extLst>
          </p:cNvPr>
          <p:cNvSpPr txBox="1"/>
          <p:nvPr/>
        </p:nvSpPr>
        <p:spPr>
          <a:xfrm>
            <a:off x="3306725" y="918244"/>
            <a:ext cx="56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    古典吉他     民谣吉他    电吉他                  筛选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F0C611-D0A7-9FA9-FE48-B89F236BCFE0}"/>
              </a:ext>
            </a:extLst>
          </p:cNvPr>
          <p:cNvSpPr/>
          <p:nvPr/>
        </p:nvSpPr>
        <p:spPr>
          <a:xfrm>
            <a:off x="3391786" y="1786270"/>
            <a:ext cx="1360967" cy="20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吉他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90AA52-119D-7D4F-65C8-2EEAA129CA06}"/>
              </a:ext>
            </a:extLst>
          </p:cNvPr>
          <p:cNvSpPr/>
          <p:nvPr/>
        </p:nvSpPr>
        <p:spPr>
          <a:xfrm>
            <a:off x="6967870" y="1786270"/>
            <a:ext cx="1360967" cy="20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3E2AE8-6AED-15D4-D999-1B3F556BCF69}"/>
              </a:ext>
            </a:extLst>
          </p:cNvPr>
          <p:cNvSpPr/>
          <p:nvPr/>
        </p:nvSpPr>
        <p:spPr>
          <a:xfrm>
            <a:off x="3487479" y="4136065"/>
            <a:ext cx="1360967" cy="20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51E9D6-6839-0AB4-B225-01ABB5CDFFF8}"/>
              </a:ext>
            </a:extLst>
          </p:cNvPr>
          <p:cNvSpPr/>
          <p:nvPr/>
        </p:nvSpPr>
        <p:spPr>
          <a:xfrm>
            <a:off x="6967869" y="4125432"/>
            <a:ext cx="1360967" cy="20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DBFB-6194-EC90-A6BD-FB48184F785A}"/>
              </a:ext>
            </a:extLst>
          </p:cNvPr>
          <p:cNvSpPr txBox="1"/>
          <p:nvPr/>
        </p:nvSpPr>
        <p:spPr>
          <a:xfrm>
            <a:off x="3487479" y="2193115"/>
            <a:ext cx="105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吉他列表</a:t>
            </a:r>
          </a:p>
        </p:txBody>
      </p:sp>
    </p:spTree>
    <p:extLst>
      <p:ext uri="{BB962C8B-B14F-4D97-AF65-F5344CB8AC3E}">
        <p14:creationId xmlns:p14="http://schemas.microsoft.com/office/powerpoint/2010/main" val="219725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87DC19-A6EE-48B3-8394-5B23ABB7B5AF}"/>
              </a:ext>
            </a:extLst>
          </p:cNvPr>
          <p:cNvSpPr txBox="1"/>
          <p:nvPr/>
        </p:nvSpPr>
        <p:spPr>
          <a:xfrm>
            <a:off x="595423" y="404037"/>
            <a:ext cx="1626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5.3</a:t>
            </a:r>
          </a:p>
          <a:p>
            <a:r>
              <a:rPr lang="zh-CN" altLang="en-US" sz="2800" dirty="0"/>
              <a:t>曲谱搜索结果页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AAC9A9-2CCA-D9AB-B2FF-2F58E3FBA699}"/>
              </a:ext>
            </a:extLst>
          </p:cNvPr>
          <p:cNvSpPr/>
          <p:nvPr/>
        </p:nvSpPr>
        <p:spPr>
          <a:xfrm>
            <a:off x="3115340" y="0"/>
            <a:ext cx="6251944" cy="6762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3B05E3-A8CB-74CF-1500-2D2C62A68B1A}"/>
              </a:ext>
            </a:extLst>
          </p:cNvPr>
          <p:cNvSpPr/>
          <p:nvPr/>
        </p:nvSpPr>
        <p:spPr>
          <a:xfrm>
            <a:off x="3296093" y="95693"/>
            <a:ext cx="5869172" cy="563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81DF4B-B8E2-CDC4-0E59-D10B20A1D49E}"/>
              </a:ext>
            </a:extLst>
          </p:cNvPr>
          <p:cNvSpPr txBox="1"/>
          <p:nvPr/>
        </p:nvSpPr>
        <p:spPr>
          <a:xfrm>
            <a:off x="3487479" y="202318"/>
            <a:ext cx="40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D6809-1709-8013-998D-1B21A6DAC6A0}"/>
              </a:ext>
            </a:extLst>
          </p:cNvPr>
          <p:cNvSpPr/>
          <p:nvPr/>
        </p:nvSpPr>
        <p:spPr>
          <a:xfrm>
            <a:off x="3296093" y="765544"/>
            <a:ext cx="5869172" cy="723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793DAC-1B86-CA5C-5190-49D37A92D414}"/>
              </a:ext>
            </a:extLst>
          </p:cNvPr>
          <p:cNvSpPr txBox="1"/>
          <p:nvPr/>
        </p:nvSpPr>
        <p:spPr>
          <a:xfrm>
            <a:off x="3306725" y="918244"/>
            <a:ext cx="56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    木吉他      古典吉他      电吉他                 筛选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F0C611-D0A7-9FA9-FE48-B89F236BCFE0}"/>
              </a:ext>
            </a:extLst>
          </p:cNvPr>
          <p:cNvSpPr/>
          <p:nvPr/>
        </p:nvSpPr>
        <p:spPr>
          <a:xfrm>
            <a:off x="3391786" y="1786270"/>
            <a:ext cx="1360967" cy="20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吉他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90AA52-119D-7D4F-65C8-2EEAA129CA06}"/>
              </a:ext>
            </a:extLst>
          </p:cNvPr>
          <p:cNvSpPr/>
          <p:nvPr/>
        </p:nvSpPr>
        <p:spPr>
          <a:xfrm>
            <a:off x="6967870" y="1786270"/>
            <a:ext cx="1360967" cy="20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3E2AE8-6AED-15D4-D999-1B3F556BCF69}"/>
              </a:ext>
            </a:extLst>
          </p:cNvPr>
          <p:cNvSpPr/>
          <p:nvPr/>
        </p:nvSpPr>
        <p:spPr>
          <a:xfrm>
            <a:off x="3487479" y="4136065"/>
            <a:ext cx="1360967" cy="20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51E9D6-6839-0AB4-B225-01ABB5CDFFF8}"/>
              </a:ext>
            </a:extLst>
          </p:cNvPr>
          <p:cNvSpPr/>
          <p:nvPr/>
        </p:nvSpPr>
        <p:spPr>
          <a:xfrm>
            <a:off x="6967869" y="4125432"/>
            <a:ext cx="1360967" cy="20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DBFB-6194-EC90-A6BD-FB48184F785A}"/>
              </a:ext>
            </a:extLst>
          </p:cNvPr>
          <p:cNvSpPr txBox="1"/>
          <p:nvPr/>
        </p:nvSpPr>
        <p:spPr>
          <a:xfrm>
            <a:off x="3487479" y="2193115"/>
            <a:ext cx="105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曲谱列表</a:t>
            </a:r>
          </a:p>
        </p:txBody>
      </p:sp>
    </p:spTree>
    <p:extLst>
      <p:ext uri="{BB962C8B-B14F-4D97-AF65-F5344CB8AC3E}">
        <p14:creationId xmlns:p14="http://schemas.microsoft.com/office/powerpoint/2010/main" val="13494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87DC19-A6EE-48B3-8394-5B23ABB7B5AF}"/>
              </a:ext>
            </a:extLst>
          </p:cNvPr>
          <p:cNvSpPr txBox="1"/>
          <p:nvPr/>
        </p:nvSpPr>
        <p:spPr>
          <a:xfrm>
            <a:off x="595423" y="404037"/>
            <a:ext cx="1626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5.4</a:t>
            </a:r>
          </a:p>
          <a:p>
            <a:r>
              <a:rPr lang="zh-CN" altLang="en-US" sz="2800" dirty="0"/>
              <a:t>帖子搜索结果页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AAC9A9-2CCA-D9AB-B2FF-2F58E3FBA699}"/>
              </a:ext>
            </a:extLst>
          </p:cNvPr>
          <p:cNvSpPr/>
          <p:nvPr/>
        </p:nvSpPr>
        <p:spPr>
          <a:xfrm>
            <a:off x="3115340" y="0"/>
            <a:ext cx="6251944" cy="6762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3B05E3-A8CB-74CF-1500-2D2C62A68B1A}"/>
              </a:ext>
            </a:extLst>
          </p:cNvPr>
          <p:cNvSpPr/>
          <p:nvPr/>
        </p:nvSpPr>
        <p:spPr>
          <a:xfrm>
            <a:off x="3296093" y="95693"/>
            <a:ext cx="5869172" cy="563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81DF4B-B8E2-CDC4-0E59-D10B20A1D49E}"/>
              </a:ext>
            </a:extLst>
          </p:cNvPr>
          <p:cNvSpPr txBox="1"/>
          <p:nvPr/>
        </p:nvSpPr>
        <p:spPr>
          <a:xfrm>
            <a:off x="3487479" y="202318"/>
            <a:ext cx="40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D6809-1709-8013-998D-1B21A6DAC6A0}"/>
              </a:ext>
            </a:extLst>
          </p:cNvPr>
          <p:cNvSpPr/>
          <p:nvPr/>
        </p:nvSpPr>
        <p:spPr>
          <a:xfrm>
            <a:off x="3296093" y="765544"/>
            <a:ext cx="5869172" cy="723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793DAC-1B86-CA5C-5190-49D37A92D414}"/>
              </a:ext>
            </a:extLst>
          </p:cNvPr>
          <p:cNvSpPr txBox="1"/>
          <p:nvPr/>
        </p:nvSpPr>
        <p:spPr>
          <a:xfrm>
            <a:off x="3306725" y="918244"/>
            <a:ext cx="56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    民谣    古典     古风等                 筛选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3E2AE8-6AED-15D4-D999-1B3F556BCF69}"/>
              </a:ext>
            </a:extLst>
          </p:cNvPr>
          <p:cNvSpPr/>
          <p:nvPr/>
        </p:nvSpPr>
        <p:spPr>
          <a:xfrm>
            <a:off x="4162647" y="2413591"/>
            <a:ext cx="3845011" cy="2030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3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E8CA59-C884-5C37-F9F5-C7FBCA260DB7}"/>
              </a:ext>
            </a:extLst>
          </p:cNvPr>
          <p:cNvSpPr/>
          <p:nvPr/>
        </p:nvSpPr>
        <p:spPr>
          <a:xfrm>
            <a:off x="3450265" y="214101"/>
            <a:ext cx="5443870" cy="6560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5166A-AC01-E477-AD3E-B060A74956B2}"/>
              </a:ext>
            </a:extLst>
          </p:cNvPr>
          <p:cNvSpPr/>
          <p:nvPr/>
        </p:nvSpPr>
        <p:spPr>
          <a:xfrm>
            <a:off x="3574312" y="3870958"/>
            <a:ext cx="4846674" cy="554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655FD2-6E25-240B-F4EA-5043EDFAB7A5}"/>
              </a:ext>
            </a:extLst>
          </p:cNvPr>
          <p:cNvSpPr/>
          <p:nvPr/>
        </p:nvSpPr>
        <p:spPr>
          <a:xfrm>
            <a:off x="3710764" y="365351"/>
            <a:ext cx="4846674" cy="1814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C642A-1816-323A-0D22-7B8F67B4759A}"/>
              </a:ext>
            </a:extLst>
          </p:cNvPr>
          <p:cNvSpPr txBox="1"/>
          <p:nvPr/>
        </p:nvSpPr>
        <p:spPr>
          <a:xfrm>
            <a:off x="4625163" y="701749"/>
            <a:ext cx="309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物品图片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21D41D-76E8-7066-18FA-C6094E5E2C03}"/>
              </a:ext>
            </a:extLst>
          </p:cNvPr>
          <p:cNvSpPr/>
          <p:nvPr/>
        </p:nvSpPr>
        <p:spPr>
          <a:xfrm>
            <a:off x="3606210" y="3225726"/>
            <a:ext cx="4113027" cy="53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9DBD8C-1D6E-6481-E1B2-CEB6D6F704CB}"/>
              </a:ext>
            </a:extLst>
          </p:cNvPr>
          <p:cNvSpPr txBox="1"/>
          <p:nvPr/>
        </p:nvSpPr>
        <p:spPr>
          <a:xfrm>
            <a:off x="3710763" y="4002867"/>
            <a:ext cx="110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物品简介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37F744-4C24-FA43-87E8-A9A0DA8EC2A9}"/>
              </a:ext>
            </a:extLst>
          </p:cNvPr>
          <p:cNvSpPr/>
          <p:nvPr/>
        </p:nvSpPr>
        <p:spPr>
          <a:xfrm>
            <a:off x="3606210" y="2688054"/>
            <a:ext cx="912627" cy="387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2903DE-3D13-FDAC-5B01-5B99186DE85A}"/>
              </a:ext>
            </a:extLst>
          </p:cNvPr>
          <p:cNvSpPr txBox="1"/>
          <p:nvPr/>
        </p:nvSpPr>
        <p:spPr>
          <a:xfrm>
            <a:off x="3508294" y="2691131"/>
            <a:ext cx="116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物品名称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AEB00A-7579-AF39-A5B4-2D718DBADABC}"/>
              </a:ext>
            </a:extLst>
          </p:cNvPr>
          <p:cNvSpPr/>
          <p:nvPr/>
        </p:nvSpPr>
        <p:spPr>
          <a:xfrm>
            <a:off x="3606211" y="2254181"/>
            <a:ext cx="744278" cy="347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BB135E-920B-594A-F78C-3E44CABEE11B}"/>
              </a:ext>
            </a:extLst>
          </p:cNvPr>
          <p:cNvSpPr txBox="1"/>
          <p:nvPr/>
        </p:nvSpPr>
        <p:spPr>
          <a:xfrm>
            <a:off x="3618614" y="2265894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价格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534072-1528-0602-0947-5C88FB1E6D8C}"/>
              </a:ext>
            </a:extLst>
          </p:cNvPr>
          <p:cNvSpPr/>
          <p:nvPr/>
        </p:nvSpPr>
        <p:spPr>
          <a:xfrm>
            <a:off x="3648740" y="4500859"/>
            <a:ext cx="4697818" cy="2143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AB717C-88F8-EA34-9B9F-D5747575E931}"/>
              </a:ext>
            </a:extLst>
          </p:cNvPr>
          <p:cNvSpPr txBox="1"/>
          <p:nvPr/>
        </p:nvSpPr>
        <p:spPr>
          <a:xfrm>
            <a:off x="3797596" y="4648099"/>
            <a:ext cx="31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3E6A42-8960-2D32-94FA-7DEB5D1BEB83}"/>
              </a:ext>
            </a:extLst>
          </p:cNvPr>
          <p:cNvSpPr/>
          <p:nvPr/>
        </p:nvSpPr>
        <p:spPr>
          <a:xfrm>
            <a:off x="4610987" y="2714379"/>
            <a:ext cx="912627" cy="43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8B283E-4D20-9AB7-F30D-B32B685F6E88}"/>
              </a:ext>
            </a:extLst>
          </p:cNvPr>
          <p:cNvSpPr txBox="1"/>
          <p:nvPr/>
        </p:nvSpPr>
        <p:spPr>
          <a:xfrm>
            <a:off x="4707564" y="2772149"/>
            <a:ext cx="101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5742B4-6E72-E24E-490D-F167BAEBCC94}"/>
              </a:ext>
            </a:extLst>
          </p:cNvPr>
          <p:cNvSpPr txBox="1"/>
          <p:nvPr/>
        </p:nvSpPr>
        <p:spPr>
          <a:xfrm>
            <a:off x="4782880" y="3359648"/>
            <a:ext cx="121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标签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0544ABD-6780-F5BD-60FC-8454B710C7A5}"/>
              </a:ext>
            </a:extLst>
          </p:cNvPr>
          <p:cNvSpPr/>
          <p:nvPr/>
        </p:nvSpPr>
        <p:spPr>
          <a:xfrm>
            <a:off x="4350489" y="1690577"/>
            <a:ext cx="168348" cy="1869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DC4DF7-9BCD-1CDC-D233-1AB83CDDEC21}"/>
              </a:ext>
            </a:extLst>
          </p:cNvPr>
          <p:cNvSpPr/>
          <p:nvPr/>
        </p:nvSpPr>
        <p:spPr>
          <a:xfrm>
            <a:off x="5523614" y="1657185"/>
            <a:ext cx="202904" cy="220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857575-EA2E-E0F3-B567-A71F6D9C4A7B}"/>
              </a:ext>
            </a:extLst>
          </p:cNvPr>
          <p:cNvSpPr/>
          <p:nvPr/>
        </p:nvSpPr>
        <p:spPr>
          <a:xfrm>
            <a:off x="6879265" y="1690577"/>
            <a:ext cx="287079" cy="220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239484-0028-BFC8-BFB4-A09A57962499}"/>
              </a:ext>
            </a:extLst>
          </p:cNvPr>
          <p:cNvSpPr txBox="1"/>
          <p:nvPr/>
        </p:nvSpPr>
        <p:spPr>
          <a:xfrm>
            <a:off x="425302" y="287079"/>
            <a:ext cx="206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1.2</a:t>
            </a:r>
          </a:p>
          <a:p>
            <a:r>
              <a:rPr lang="zh-CN" altLang="en-US" sz="2400" dirty="0"/>
              <a:t>吉他详情页</a:t>
            </a:r>
          </a:p>
        </p:txBody>
      </p:sp>
    </p:spTree>
    <p:extLst>
      <p:ext uri="{BB962C8B-B14F-4D97-AF65-F5344CB8AC3E}">
        <p14:creationId xmlns:p14="http://schemas.microsoft.com/office/powerpoint/2010/main" val="6928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4C77436-AEB1-6BEE-6782-97A7798541AC}"/>
              </a:ext>
            </a:extLst>
          </p:cNvPr>
          <p:cNvSpPr/>
          <p:nvPr/>
        </p:nvSpPr>
        <p:spPr>
          <a:xfrm>
            <a:off x="3136605" y="147659"/>
            <a:ext cx="5092995" cy="6560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5194C2-8DE0-E965-B257-4F58F65D3D56}"/>
              </a:ext>
            </a:extLst>
          </p:cNvPr>
          <p:cNvSpPr/>
          <p:nvPr/>
        </p:nvSpPr>
        <p:spPr>
          <a:xfrm>
            <a:off x="3583172" y="3380886"/>
            <a:ext cx="1536409" cy="2299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827827-1B6A-6BB5-DC96-945160BD1A23}"/>
              </a:ext>
            </a:extLst>
          </p:cNvPr>
          <p:cNvSpPr/>
          <p:nvPr/>
        </p:nvSpPr>
        <p:spPr>
          <a:xfrm>
            <a:off x="6052586" y="3341398"/>
            <a:ext cx="1329070" cy="2284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C7552C-6B42-CF95-33FD-45EEA7931BB2}"/>
              </a:ext>
            </a:extLst>
          </p:cNvPr>
          <p:cNvSpPr/>
          <p:nvPr/>
        </p:nvSpPr>
        <p:spPr>
          <a:xfrm>
            <a:off x="3811772" y="3469142"/>
            <a:ext cx="1063256" cy="1223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05FA09-73FD-578F-F389-3F18A824BEFA}"/>
              </a:ext>
            </a:extLst>
          </p:cNvPr>
          <p:cNvSpPr txBox="1"/>
          <p:nvPr/>
        </p:nvSpPr>
        <p:spPr>
          <a:xfrm>
            <a:off x="4051004" y="3704247"/>
            <a:ext cx="818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这里是显示的封面图片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E916FC3-D17A-35B6-7714-C9C928F966A8}"/>
              </a:ext>
            </a:extLst>
          </p:cNvPr>
          <p:cNvSpPr/>
          <p:nvPr/>
        </p:nvSpPr>
        <p:spPr>
          <a:xfrm>
            <a:off x="3646966" y="4928490"/>
            <a:ext cx="83997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5F8902-8704-5795-A3A3-6570E843EF62}"/>
              </a:ext>
            </a:extLst>
          </p:cNvPr>
          <p:cNvSpPr txBox="1"/>
          <p:nvPr/>
        </p:nvSpPr>
        <p:spPr>
          <a:xfrm>
            <a:off x="3652280" y="4914943"/>
            <a:ext cx="643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标题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737F735-90AA-F11B-6927-C36B388A2097}"/>
              </a:ext>
            </a:extLst>
          </p:cNvPr>
          <p:cNvCxnSpPr/>
          <p:nvPr/>
        </p:nvCxnSpPr>
        <p:spPr>
          <a:xfrm>
            <a:off x="1990946" y="4325942"/>
            <a:ext cx="1711842" cy="47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55119F2-58D2-C5CA-3327-A214CA01D098}"/>
              </a:ext>
            </a:extLst>
          </p:cNvPr>
          <p:cNvSpPr txBox="1"/>
          <p:nvPr/>
        </p:nvSpPr>
        <p:spPr>
          <a:xfrm>
            <a:off x="1488557" y="3218887"/>
            <a:ext cx="606056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点击该区域查看该物品详情页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B11A15-16CF-8A73-FBE5-AA0B70973138}"/>
              </a:ext>
            </a:extLst>
          </p:cNvPr>
          <p:cNvSpPr/>
          <p:nvPr/>
        </p:nvSpPr>
        <p:spPr>
          <a:xfrm>
            <a:off x="3338623" y="796248"/>
            <a:ext cx="4890977" cy="564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B47D58-3F68-C710-7DFC-7B90AFE15E1E}"/>
              </a:ext>
            </a:extLst>
          </p:cNvPr>
          <p:cNvSpPr txBox="1"/>
          <p:nvPr/>
        </p:nvSpPr>
        <p:spPr>
          <a:xfrm>
            <a:off x="3423684" y="847795"/>
            <a:ext cx="4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动漫      流行       摇滚   弹唱         指弹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A47CB4-C773-1653-891C-0682543386F7}"/>
              </a:ext>
            </a:extLst>
          </p:cNvPr>
          <p:cNvSpPr/>
          <p:nvPr/>
        </p:nvSpPr>
        <p:spPr>
          <a:xfrm>
            <a:off x="3519377" y="276448"/>
            <a:ext cx="4401879" cy="439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660938-78C8-B81B-A5CA-6BFA8ABDC7B5}"/>
              </a:ext>
            </a:extLst>
          </p:cNvPr>
          <p:cNvSpPr txBox="1"/>
          <p:nvPr/>
        </p:nvSpPr>
        <p:spPr>
          <a:xfrm>
            <a:off x="3583172" y="276448"/>
            <a:ext cx="3997842" cy="37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95E3F6-A54E-FBB4-08A4-98A42EE4944F}"/>
              </a:ext>
            </a:extLst>
          </p:cNvPr>
          <p:cNvSpPr/>
          <p:nvPr/>
        </p:nvSpPr>
        <p:spPr>
          <a:xfrm>
            <a:off x="3646968" y="1513082"/>
            <a:ext cx="1392864" cy="1705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AD72DA-8425-A68C-C1A7-7A255DCEB912}"/>
              </a:ext>
            </a:extLst>
          </p:cNvPr>
          <p:cNvSpPr/>
          <p:nvPr/>
        </p:nvSpPr>
        <p:spPr>
          <a:xfrm>
            <a:off x="6052586" y="1467292"/>
            <a:ext cx="1329070" cy="160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F86A76-3C9E-0BFF-048C-CC8B6A24299A}"/>
              </a:ext>
            </a:extLst>
          </p:cNvPr>
          <p:cNvSpPr txBox="1"/>
          <p:nvPr/>
        </p:nvSpPr>
        <p:spPr>
          <a:xfrm>
            <a:off x="669852" y="361507"/>
            <a:ext cx="1807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2.1</a:t>
            </a:r>
          </a:p>
          <a:p>
            <a:r>
              <a:rPr lang="zh-CN" altLang="en-US" sz="3200" dirty="0"/>
              <a:t>乐谱页</a:t>
            </a:r>
            <a:endParaRPr lang="en-US" altLang="zh-CN" sz="3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2311F2-44B4-96BF-BAE6-8DEA0077D72B}"/>
              </a:ext>
            </a:extLst>
          </p:cNvPr>
          <p:cNvSpPr/>
          <p:nvPr/>
        </p:nvSpPr>
        <p:spPr>
          <a:xfrm>
            <a:off x="3338623" y="6037785"/>
            <a:ext cx="4763386" cy="660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30F755-9596-0472-050B-BC9D76144B46}"/>
              </a:ext>
            </a:extLst>
          </p:cNvPr>
          <p:cNvSpPr txBox="1"/>
          <p:nvPr/>
        </p:nvSpPr>
        <p:spPr>
          <a:xfrm>
            <a:off x="3519377" y="6128405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乐器     乐谱    帖子     我的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A2DE53-E885-85C2-890B-ABD5C8B61FB3}"/>
              </a:ext>
            </a:extLst>
          </p:cNvPr>
          <p:cNvSpPr/>
          <p:nvPr/>
        </p:nvSpPr>
        <p:spPr>
          <a:xfrm>
            <a:off x="3702788" y="5304638"/>
            <a:ext cx="83997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6C2310-CA58-4BC2-DF08-44C62218AFAD}"/>
              </a:ext>
            </a:extLst>
          </p:cNvPr>
          <p:cNvSpPr txBox="1"/>
          <p:nvPr/>
        </p:nvSpPr>
        <p:spPr>
          <a:xfrm>
            <a:off x="3745315" y="5291091"/>
            <a:ext cx="643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296792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E8CA59-C884-5C37-F9F5-C7FBCA260DB7}"/>
              </a:ext>
            </a:extLst>
          </p:cNvPr>
          <p:cNvSpPr/>
          <p:nvPr/>
        </p:nvSpPr>
        <p:spPr>
          <a:xfrm>
            <a:off x="3374064" y="148855"/>
            <a:ext cx="5443870" cy="6560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655FD2-6E25-240B-F4EA-5043EDFAB7A5}"/>
              </a:ext>
            </a:extLst>
          </p:cNvPr>
          <p:cNvSpPr/>
          <p:nvPr/>
        </p:nvSpPr>
        <p:spPr>
          <a:xfrm>
            <a:off x="3566774" y="278954"/>
            <a:ext cx="1246232" cy="136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3C642A-1816-323A-0D22-7B8F67B4759A}"/>
              </a:ext>
            </a:extLst>
          </p:cNvPr>
          <p:cNvSpPr txBox="1"/>
          <p:nvPr/>
        </p:nvSpPr>
        <p:spPr>
          <a:xfrm>
            <a:off x="3746205" y="682007"/>
            <a:ext cx="98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封面图片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21D41D-76E8-7066-18FA-C6094E5E2C03}"/>
              </a:ext>
            </a:extLst>
          </p:cNvPr>
          <p:cNvSpPr/>
          <p:nvPr/>
        </p:nvSpPr>
        <p:spPr>
          <a:xfrm>
            <a:off x="3503878" y="2916617"/>
            <a:ext cx="4113027" cy="53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AEB00A-7579-AF39-A5B4-2D718DBADABC}"/>
              </a:ext>
            </a:extLst>
          </p:cNvPr>
          <p:cNvSpPr/>
          <p:nvPr/>
        </p:nvSpPr>
        <p:spPr>
          <a:xfrm>
            <a:off x="4807358" y="499907"/>
            <a:ext cx="2166158" cy="565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BB135E-920B-594A-F78C-3E44CABEE11B}"/>
              </a:ext>
            </a:extLst>
          </p:cNvPr>
          <p:cNvSpPr txBox="1"/>
          <p:nvPr/>
        </p:nvSpPr>
        <p:spPr>
          <a:xfrm>
            <a:off x="5105400" y="610318"/>
            <a:ext cx="11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5742B4-6E72-E24E-490D-F167BAEBCC94}"/>
              </a:ext>
            </a:extLst>
          </p:cNvPr>
          <p:cNvSpPr txBox="1"/>
          <p:nvPr/>
        </p:nvSpPr>
        <p:spPr>
          <a:xfrm>
            <a:off x="3606210" y="3000471"/>
            <a:ext cx="121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标签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CFAAD0-CD6B-631D-270E-E0F2D779AA78}"/>
              </a:ext>
            </a:extLst>
          </p:cNvPr>
          <p:cNvSpPr/>
          <p:nvPr/>
        </p:nvSpPr>
        <p:spPr>
          <a:xfrm>
            <a:off x="3503878" y="4584597"/>
            <a:ext cx="5050465" cy="774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96EF91-B847-BD8E-F103-668835640A76}"/>
              </a:ext>
            </a:extLst>
          </p:cNvPr>
          <p:cNvSpPr txBox="1"/>
          <p:nvPr/>
        </p:nvSpPr>
        <p:spPr>
          <a:xfrm>
            <a:off x="3607756" y="4705827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239484-0028-BFC8-BFB4-A09A57962499}"/>
              </a:ext>
            </a:extLst>
          </p:cNvPr>
          <p:cNvSpPr txBox="1"/>
          <p:nvPr/>
        </p:nvSpPr>
        <p:spPr>
          <a:xfrm>
            <a:off x="425302" y="287079"/>
            <a:ext cx="206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</a:t>
            </a:r>
          </a:p>
          <a:p>
            <a:r>
              <a:rPr lang="zh-CN" altLang="en-US" sz="2400" dirty="0"/>
              <a:t>乐谱详情页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99B56B-63B3-DEE2-462F-1636E83C44A2}"/>
              </a:ext>
            </a:extLst>
          </p:cNvPr>
          <p:cNvSpPr/>
          <p:nvPr/>
        </p:nvSpPr>
        <p:spPr>
          <a:xfrm>
            <a:off x="3655396" y="1839062"/>
            <a:ext cx="1337041" cy="382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D7978A4-4124-ED55-1CBF-92C483F2ACE9}"/>
              </a:ext>
            </a:extLst>
          </p:cNvPr>
          <p:cNvSpPr txBox="1"/>
          <p:nvPr/>
        </p:nvSpPr>
        <p:spPr>
          <a:xfrm>
            <a:off x="3804231" y="1861956"/>
            <a:ext cx="114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发布日期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E1878AF-2623-F542-5EC4-4C53C78CCC50}"/>
              </a:ext>
            </a:extLst>
          </p:cNvPr>
          <p:cNvSpPr/>
          <p:nvPr/>
        </p:nvSpPr>
        <p:spPr>
          <a:xfrm>
            <a:off x="3557928" y="3608707"/>
            <a:ext cx="4746100" cy="820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6942086-A4CE-5CFD-6429-CC3F0AABE29B}"/>
              </a:ext>
            </a:extLst>
          </p:cNvPr>
          <p:cNvSpPr txBox="1"/>
          <p:nvPr/>
        </p:nvSpPr>
        <p:spPr>
          <a:xfrm>
            <a:off x="3746205" y="3658583"/>
            <a:ext cx="214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相关乐谱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A9A7BA-1EF1-9106-1A6A-3367BE25B212}"/>
              </a:ext>
            </a:extLst>
          </p:cNvPr>
          <p:cNvSpPr/>
          <p:nvPr/>
        </p:nvSpPr>
        <p:spPr>
          <a:xfrm>
            <a:off x="3503879" y="6175993"/>
            <a:ext cx="1432512" cy="449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C70C68A-0FDD-D3BD-AEAD-81764A138026}"/>
              </a:ext>
            </a:extLst>
          </p:cNvPr>
          <p:cNvSpPr txBox="1"/>
          <p:nvPr/>
        </p:nvSpPr>
        <p:spPr>
          <a:xfrm>
            <a:off x="3746205" y="6221419"/>
            <a:ext cx="87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发评论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EB203B-710B-4879-0339-0577046110EF}"/>
              </a:ext>
            </a:extLst>
          </p:cNvPr>
          <p:cNvSpPr/>
          <p:nvPr/>
        </p:nvSpPr>
        <p:spPr>
          <a:xfrm>
            <a:off x="6579332" y="6209263"/>
            <a:ext cx="959152" cy="449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190A23-BF0A-327D-F04D-3CD8134F7FE0}"/>
              </a:ext>
            </a:extLst>
          </p:cNvPr>
          <p:cNvSpPr txBox="1"/>
          <p:nvPr/>
        </p:nvSpPr>
        <p:spPr>
          <a:xfrm>
            <a:off x="6685657" y="6271757"/>
            <a:ext cx="9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6BDF3C4-DBEA-3110-17C4-F8973042B663}"/>
              </a:ext>
            </a:extLst>
          </p:cNvPr>
          <p:cNvSpPr/>
          <p:nvPr/>
        </p:nvSpPr>
        <p:spPr>
          <a:xfrm>
            <a:off x="7538484" y="6175993"/>
            <a:ext cx="1130595" cy="533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90DD2B-F75C-70C1-E7C0-9CADAB201E96}"/>
              </a:ext>
            </a:extLst>
          </p:cNvPr>
          <p:cNvSpPr txBox="1"/>
          <p:nvPr/>
        </p:nvSpPr>
        <p:spPr>
          <a:xfrm>
            <a:off x="7644809" y="6221419"/>
            <a:ext cx="95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看谱</a:t>
            </a:r>
            <a:endParaRPr lang="en-US" altLang="zh-CN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E9B80B-3A8B-82FC-A2A3-0B23064C4BAF}"/>
              </a:ext>
            </a:extLst>
          </p:cNvPr>
          <p:cNvSpPr/>
          <p:nvPr/>
        </p:nvSpPr>
        <p:spPr>
          <a:xfrm>
            <a:off x="5258445" y="6184787"/>
            <a:ext cx="959152" cy="449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93ECC7E-C2F2-E1F7-CBF5-B6FECCB61FCF}"/>
              </a:ext>
            </a:extLst>
          </p:cNvPr>
          <p:cNvSpPr txBox="1"/>
          <p:nvPr/>
        </p:nvSpPr>
        <p:spPr>
          <a:xfrm>
            <a:off x="5291004" y="6288994"/>
            <a:ext cx="9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我喜欢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07FC554-A84A-CDD0-5F9C-08B4CC28B99B}"/>
              </a:ext>
            </a:extLst>
          </p:cNvPr>
          <p:cNvSpPr/>
          <p:nvPr/>
        </p:nvSpPr>
        <p:spPr>
          <a:xfrm>
            <a:off x="4859064" y="1141504"/>
            <a:ext cx="2166158" cy="565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4AD8C96-7DD4-F419-0C1C-D32B4407622F}"/>
              </a:ext>
            </a:extLst>
          </p:cNvPr>
          <p:cNvSpPr txBox="1"/>
          <p:nvPr/>
        </p:nvSpPr>
        <p:spPr>
          <a:xfrm>
            <a:off x="4992437" y="1182729"/>
            <a:ext cx="110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歌曲作者</a:t>
            </a:r>
          </a:p>
        </p:txBody>
      </p:sp>
    </p:spTree>
    <p:extLst>
      <p:ext uri="{BB962C8B-B14F-4D97-AF65-F5344CB8AC3E}">
        <p14:creationId xmlns:p14="http://schemas.microsoft.com/office/powerpoint/2010/main" val="247012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641200-B565-66A7-93E0-ECC03FEABB80}"/>
              </a:ext>
            </a:extLst>
          </p:cNvPr>
          <p:cNvSpPr/>
          <p:nvPr/>
        </p:nvSpPr>
        <p:spPr>
          <a:xfrm>
            <a:off x="2636874" y="0"/>
            <a:ext cx="6368903" cy="6613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267ED2-5ADE-4027-C5F1-DE4AD7FB035C}"/>
              </a:ext>
            </a:extLst>
          </p:cNvPr>
          <p:cNvSpPr/>
          <p:nvPr/>
        </p:nvSpPr>
        <p:spPr>
          <a:xfrm>
            <a:off x="2860159" y="0"/>
            <a:ext cx="5730948" cy="26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8CF627-0663-FC5B-6A82-A961956E9C2D}"/>
              </a:ext>
            </a:extLst>
          </p:cNvPr>
          <p:cNvSpPr txBox="1"/>
          <p:nvPr/>
        </p:nvSpPr>
        <p:spPr>
          <a:xfrm>
            <a:off x="4051005" y="393405"/>
            <a:ext cx="248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曲谱图片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B3FCCB-DEAC-9A12-3652-3EE927C4A420}"/>
              </a:ext>
            </a:extLst>
          </p:cNvPr>
          <p:cNvSpPr/>
          <p:nvPr/>
        </p:nvSpPr>
        <p:spPr>
          <a:xfrm>
            <a:off x="2860159" y="3097619"/>
            <a:ext cx="5730948" cy="26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744E3E-490C-0A5B-C6A9-8C05E1EA01C3}"/>
              </a:ext>
            </a:extLst>
          </p:cNvPr>
          <p:cNvSpPr txBox="1"/>
          <p:nvPr/>
        </p:nvSpPr>
        <p:spPr>
          <a:xfrm>
            <a:off x="4051005" y="3561907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曲谱图片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417360-B4D6-6CE2-82F9-00A9C8D984D3}"/>
              </a:ext>
            </a:extLst>
          </p:cNvPr>
          <p:cNvSpPr txBox="1"/>
          <p:nvPr/>
        </p:nvSpPr>
        <p:spPr>
          <a:xfrm>
            <a:off x="404037" y="393405"/>
            <a:ext cx="1690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2.3</a:t>
            </a:r>
          </a:p>
          <a:p>
            <a:r>
              <a:rPr lang="zh-CN" altLang="en-US" sz="2400" dirty="0"/>
              <a:t>看谱页</a:t>
            </a:r>
          </a:p>
        </p:txBody>
      </p:sp>
    </p:spTree>
    <p:extLst>
      <p:ext uri="{BB962C8B-B14F-4D97-AF65-F5344CB8AC3E}">
        <p14:creationId xmlns:p14="http://schemas.microsoft.com/office/powerpoint/2010/main" val="34490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4C77436-AEB1-6BEE-6782-97A7798541AC}"/>
              </a:ext>
            </a:extLst>
          </p:cNvPr>
          <p:cNvSpPr/>
          <p:nvPr/>
        </p:nvSpPr>
        <p:spPr>
          <a:xfrm>
            <a:off x="3110023" y="114348"/>
            <a:ext cx="5092995" cy="6560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95E3F6-A54E-FBB4-08A4-98A42EE4944F}"/>
              </a:ext>
            </a:extLst>
          </p:cNvPr>
          <p:cNvSpPr/>
          <p:nvPr/>
        </p:nvSpPr>
        <p:spPr>
          <a:xfrm>
            <a:off x="3519376" y="1475270"/>
            <a:ext cx="4401879" cy="1168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F86A76-3C9E-0BFF-048C-CC8B6A24299A}"/>
              </a:ext>
            </a:extLst>
          </p:cNvPr>
          <p:cNvSpPr txBox="1"/>
          <p:nvPr/>
        </p:nvSpPr>
        <p:spPr>
          <a:xfrm>
            <a:off x="669852" y="361507"/>
            <a:ext cx="1807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3.1</a:t>
            </a:r>
          </a:p>
          <a:p>
            <a:r>
              <a:rPr lang="zh-CN" altLang="en-US" sz="3200" dirty="0"/>
              <a:t>帖子页</a:t>
            </a:r>
            <a:endParaRPr lang="en-US" altLang="zh-CN" sz="3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2311F2-44B4-96BF-BAE6-8DEA0077D72B}"/>
              </a:ext>
            </a:extLst>
          </p:cNvPr>
          <p:cNvSpPr/>
          <p:nvPr/>
        </p:nvSpPr>
        <p:spPr>
          <a:xfrm>
            <a:off x="3274828" y="5932432"/>
            <a:ext cx="4763386" cy="660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30F755-9596-0472-050B-BC9D76144B46}"/>
              </a:ext>
            </a:extLst>
          </p:cNvPr>
          <p:cNvSpPr txBox="1"/>
          <p:nvPr/>
        </p:nvSpPr>
        <p:spPr>
          <a:xfrm>
            <a:off x="3519377" y="6128405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乐器     乐谱        帖子   我的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6FE1CC-4B25-50DE-CFAF-7398D0F347CD}"/>
              </a:ext>
            </a:extLst>
          </p:cNvPr>
          <p:cNvSpPr/>
          <p:nvPr/>
        </p:nvSpPr>
        <p:spPr>
          <a:xfrm>
            <a:off x="3519376" y="971622"/>
            <a:ext cx="4401879" cy="432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E39F4D-1C78-6355-8E05-B1548B45E557}"/>
              </a:ext>
            </a:extLst>
          </p:cNvPr>
          <p:cNvSpPr txBox="1"/>
          <p:nvPr/>
        </p:nvSpPr>
        <p:spPr>
          <a:xfrm>
            <a:off x="3709432" y="940191"/>
            <a:ext cx="286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F907DC-872F-5E35-95E5-0C33E30EE40F}"/>
              </a:ext>
            </a:extLst>
          </p:cNvPr>
          <p:cNvSpPr txBox="1"/>
          <p:nvPr/>
        </p:nvSpPr>
        <p:spPr>
          <a:xfrm>
            <a:off x="3709433" y="1565601"/>
            <a:ext cx="286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1C1951-4B80-3504-744C-EF8FC7D05A2D}"/>
              </a:ext>
            </a:extLst>
          </p:cNvPr>
          <p:cNvSpPr/>
          <p:nvPr/>
        </p:nvSpPr>
        <p:spPr>
          <a:xfrm>
            <a:off x="3698799" y="360263"/>
            <a:ext cx="628652" cy="5338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653C5C-E3CB-AC85-5DC8-1C42230AF26F}"/>
              </a:ext>
            </a:extLst>
          </p:cNvPr>
          <p:cNvSpPr txBox="1"/>
          <p:nvPr/>
        </p:nvSpPr>
        <p:spPr>
          <a:xfrm>
            <a:off x="3709431" y="492473"/>
            <a:ext cx="7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BFBE6F-BFFE-582C-C8FC-3FD4E93A4A75}"/>
              </a:ext>
            </a:extLst>
          </p:cNvPr>
          <p:cNvSpPr txBox="1"/>
          <p:nvPr/>
        </p:nvSpPr>
        <p:spPr>
          <a:xfrm>
            <a:off x="4459026" y="233121"/>
            <a:ext cx="14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昵称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B918DC-311D-B35A-E1F9-036EAE8E5B44}"/>
              </a:ext>
            </a:extLst>
          </p:cNvPr>
          <p:cNvSpPr txBox="1"/>
          <p:nvPr/>
        </p:nvSpPr>
        <p:spPr>
          <a:xfrm>
            <a:off x="4338083" y="577935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发布时间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B23DD0-9CFD-B5D7-146B-B415C457FD74}"/>
              </a:ext>
            </a:extLst>
          </p:cNvPr>
          <p:cNvSpPr/>
          <p:nvPr/>
        </p:nvSpPr>
        <p:spPr>
          <a:xfrm>
            <a:off x="6900530" y="233121"/>
            <a:ext cx="1137684" cy="62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FF0FDEB-C297-FC1A-2830-8FD94CD77E6E}"/>
              </a:ext>
            </a:extLst>
          </p:cNvPr>
          <p:cNvSpPr txBox="1"/>
          <p:nvPr/>
        </p:nvSpPr>
        <p:spPr>
          <a:xfrm>
            <a:off x="6949708" y="360263"/>
            <a:ext cx="97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9697CD-95EA-AA7A-B608-E91D2013CF99}"/>
              </a:ext>
            </a:extLst>
          </p:cNvPr>
          <p:cNvSpPr/>
          <p:nvPr/>
        </p:nvSpPr>
        <p:spPr>
          <a:xfrm>
            <a:off x="3586579" y="3030687"/>
            <a:ext cx="4060284" cy="967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D1DA65-80DA-F677-B3EF-925C6EBE06A9}"/>
              </a:ext>
            </a:extLst>
          </p:cNvPr>
          <p:cNvSpPr txBox="1"/>
          <p:nvPr/>
        </p:nvSpPr>
        <p:spPr>
          <a:xfrm>
            <a:off x="3638617" y="3209827"/>
            <a:ext cx="12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评论区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BAA2FE-BE1E-1B9A-4BBD-94602F234DE0}"/>
              </a:ext>
            </a:extLst>
          </p:cNvPr>
          <p:cNvSpPr txBox="1"/>
          <p:nvPr/>
        </p:nvSpPr>
        <p:spPr>
          <a:xfrm>
            <a:off x="6233785" y="2643549"/>
            <a:ext cx="168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赞  评论   收藏</a:t>
            </a:r>
          </a:p>
        </p:txBody>
      </p:sp>
    </p:spTree>
    <p:extLst>
      <p:ext uri="{BB962C8B-B14F-4D97-AF65-F5344CB8AC3E}">
        <p14:creationId xmlns:p14="http://schemas.microsoft.com/office/powerpoint/2010/main" val="342521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FC2EE8-4B97-5DF1-0FB2-381B78E3DEAA}"/>
              </a:ext>
            </a:extLst>
          </p:cNvPr>
          <p:cNvSpPr/>
          <p:nvPr/>
        </p:nvSpPr>
        <p:spPr>
          <a:xfrm>
            <a:off x="3817088" y="0"/>
            <a:ext cx="5762847" cy="6783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2038A2-21F7-AF6A-07A9-8D641DB0043B}"/>
              </a:ext>
            </a:extLst>
          </p:cNvPr>
          <p:cNvSpPr txBox="1"/>
          <p:nvPr/>
        </p:nvSpPr>
        <p:spPr>
          <a:xfrm>
            <a:off x="723014" y="350874"/>
            <a:ext cx="1786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3.2 </a:t>
            </a:r>
            <a:r>
              <a:rPr lang="zh-CN" altLang="en-US" sz="2400" dirty="0"/>
              <a:t>发布页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95348-8DE0-F062-1E44-031A09E5B32E}"/>
              </a:ext>
            </a:extLst>
          </p:cNvPr>
          <p:cNvSpPr/>
          <p:nvPr/>
        </p:nvSpPr>
        <p:spPr>
          <a:xfrm>
            <a:off x="4486940" y="233916"/>
            <a:ext cx="4678325" cy="1350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FFD364-363E-2D27-F5AA-FB4A911C0DE9}"/>
              </a:ext>
            </a:extLst>
          </p:cNvPr>
          <p:cNvSpPr txBox="1"/>
          <p:nvPr/>
        </p:nvSpPr>
        <p:spPr>
          <a:xfrm>
            <a:off x="5497033" y="542260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380921-83E5-2395-A431-66F62C2ABAAB}"/>
              </a:ext>
            </a:extLst>
          </p:cNvPr>
          <p:cNvSpPr/>
          <p:nvPr/>
        </p:nvSpPr>
        <p:spPr>
          <a:xfrm>
            <a:off x="4497572" y="2020186"/>
            <a:ext cx="4688958" cy="1903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DBFDE4-D87F-297A-AD28-E134C3469B71}"/>
              </a:ext>
            </a:extLst>
          </p:cNvPr>
          <p:cNvSpPr txBox="1"/>
          <p:nvPr/>
        </p:nvSpPr>
        <p:spPr>
          <a:xfrm>
            <a:off x="5358809" y="2732567"/>
            <a:ext cx="28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A46951-D56F-9862-7DE4-B32B7F9519CA}"/>
              </a:ext>
            </a:extLst>
          </p:cNvPr>
          <p:cNvSpPr/>
          <p:nvPr/>
        </p:nvSpPr>
        <p:spPr>
          <a:xfrm>
            <a:off x="4678326" y="4189228"/>
            <a:ext cx="4274288" cy="850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377A40-E8AA-5743-3985-945F972A2371}"/>
              </a:ext>
            </a:extLst>
          </p:cNvPr>
          <p:cNvSpPr txBox="1"/>
          <p:nvPr/>
        </p:nvSpPr>
        <p:spPr>
          <a:xfrm>
            <a:off x="4777563" y="4451129"/>
            <a:ext cx="28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什么人可见</a:t>
            </a:r>
          </a:p>
        </p:txBody>
      </p:sp>
    </p:spTree>
    <p:extLst>
      <p:ext uri="{BB962C8B-B14F-4D97-AF65-F5344CB8AC3E}">
        <p14:creationId xmlns:p14="http://schemas.microsoft.com/office/powerpoint/2010/main" val="273821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CC4FA3-A088-C193-D19B-33A9C30B7FFF}"/>
              </a:ext>
            </a:extLst>
          </p:cNvPr>
          <p:cNvSpPr txBox="1"/>
          <p:nvPr/>
        </p:nvSpPr>
        <p:spPr>
          <a:xfrm>
            <a:off x="882501" y="340242"/>
            <a:ext cx="1708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4.1</a:t>
            </a:r>
          </a:p>
          <a:p>
            <a:r>
              <a:rPr lang="zh-CN" altLang="en-US" sz="2400" dirty="0"/>
              <a:t>个人主主页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1586FB-6435-FA52-00B8-3CA8D26E605C}"/>
              </a:ext>
            </a:extLst>
          </p:cNvPr>
          <p:cNvSpPr/>
          <p:nvPr/>
        </p:nvSpPr>
        <p:spPr>
          <a:xfrm>
            <a:off x="3556591" y="170121"/>
            <a:ext cx="6156251" cy="6581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B24D017-5179-F737-70BD-4936249B421F}"/>
              </a:ext>
            </a:extLst>
          </p:cNvPr>
          <p:cNvSpPr/>
          <p:nvPr/>
        </p:nvSpPr>
        <p:spPr>
          <a:xfrm>
            <a:off x="4146698" y="340242"/>
            <a:ext cx="1073888" cy="1010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9D59CB-E595-8A8E-F863-6620AC9E2D54}"/>
              </a:ext>
            </a:extLst>
          </p:cNvPr>
          <p:cNvSpPr txBox="1"/>
          <p:nvPr/>
        </p:nvSpPr>
        <p:spPr>
          <a:xfrm>
            <a:off x="4316819" y="510363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24D766-8848-D30E-99CF-F7151338EAFF}"/>
              </a:ext>
            </a:extLst>
          </p:cNvPr>
          <p:cNvSpPr/>
          <p:nvPr/>
        </p:nvSpPr>
        <p:spPr>
          <a:xfrm>
            <a:off x="5358809" y="510363"/>
            <a:ext cx="1754372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FB5BE2-BA7F-8FDC-2C94-431F40461A0D}"/>
              </a:ext>
            </a:extLst>
          </p:cNvPr>
          <p:cNvSpPr txBox="1"/>
          <p:nvPr/>
        </p:nvSpPr>
        <p:spPr>
          <a:xfrm>
            <a:off x="5390707" y="510363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用户昵称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A81AF1-A727-3BF7-5366-382E2E8940E0}"/>
              </a:ext>
            </a:extLst>
          </p:cNvPr>
          <p:cNvSpPr/>
          <p:nvPr/>
        </p:nvSpPr>
        <p:spPr>
          <a:xfrm>
            <a:off x="8527311" y="252374"/>
            <a:ext cx="10738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D84AC4-8F2E-CBED-072F-627696ABABB8}"/>
              </a:ext>
            </a:extLst>
          </p:cNvPr>
          <p:cNvSpPr txBox="1"/>
          <p:nvPr/>
        </p:nvSpPr>
        <p:spPr>
          <a:xfrm>
            <a:off x="8527311" y="316171"/>
            <a:ext cx="11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更换背景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E9B0C8-F2D1-CF26-0F0A-04DF43B416EF}"/>
              </a:ext>
            </a:extLst>
          </p:cNvPr>
          <p:cNvSpPr/>
          <p:nvPr/>
        </p:nvSpPr>
        <p:spPr>
          <a:xfrm>
            <a:off x="4146698" y="1477927"/>
            <a:ext cx="309407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8B16BD-D02A-A5E7-9F30-2C1C4C269510}"/>
              </a:ext>
            </a:extLst>
          </p:cNvPr>
          <p:cNvSpPr txBox="1"/>
          <p:nvPr/>
        </p:nvSpPr>
        <p:spPr>
          <a:xfrm>
            <a:off x="4316819" y="1520456"/>
            <a:ext cx="23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39E1C9-05FA-34E9-C28A-1A800728D9E2}"/>
              </a:ext>
            </a:extLst>
          </p:cNvPr>
          <p:cNvSpPr txBox="1"/>
          <p:nvPr/>
        </p:nvSpPr>
        <p:spPr>
          <a:xfrm>
            <a:off x="4040373" y="2017380"/>
            <a:ext cx="64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45AF60-CEB2-4F2E-6FA5-0EA3D2EC08D3}"/>
              </a:ext>
            </a:extLst>
          </p:cNvPr>
          <p:cNvSpPr txBox="1"/>
          <p:nvPr/>
        </p:nvSpPr>
        <p:spPr>
          <a:xfrm>
            <a:off x="4683642" y="2002835"/>
            <a:ext cx="64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粉丝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C3C97B-B132-E5A9-FD18-320B51A91353}"/>
              </a:ext>
            </a:extLst>
          </p:cNvPr>
          <p:cNvSpPr txBox="1"/>
          <p:nvPr/>
        </p:nvSpPr>
        <p:spPr>
          <a:xfrm>
            <a:off x="5321594" y="2002834"/>
            <a:ext cx="135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获赞量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099947-7C4B-DADA-A997-E739161C95A5}"/>
              </a:ext>
            </a:extLst>
          </p:cNvPr>
          <p:cNvSpPr txBox="1"/>
          <p:nvPr/>
        </p:nvSpPr>
        <p:spPr>
          <a:xfrm>
            <a:off x="7836195" y="2017380"/>
            <a:ext cx="118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编辑资料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F01277-49C8-2827-EC27-D1FADA33E7F1}"/>
              </a:ext>
            </a:extLst>
          </p:cNvPr>
          <p:cNvSpPr txBox="1"/>
          <p:nvPr/>
        </p:nvSpPr>
        <p:spPr>
          <a:xfrm>
            <a:off x="8910083" y="2017380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732B4A-B7D9-5029-6C8D-4E11ABA0A81D}"/>
              </a:ext>
            </a:extLst>
          </p:cNvPr>
          <p:cNvSpPr/>
          <p:nvPr/>
        </p:nvSpPr>
        <p:spPr>
          <a:xfrm>
            <a:off x="3916326" y="3128779"/>
            <a:ext cx="5571460" cy="533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2781C8-938F-E1F7-BAFA-81014066B824}"/>
              </a:ext>
            </a:extLst>
          </p:cNvPr>
          <p:cNvSpPr txBox="1"/>
          <p:nvPr/>
        </p:nvSpPr>
        <p:spPr>
          <a:xfrm>
            <a:off x="4040373" y="3194274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我的帖子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C13B9D-9A24-35D3-83CB-3FDB74E142AA}"/>
              </a:ext>
            </a:extLst>
          </p:cNvPr>
          <p:cNvSpPr/>
          <p:nvPr/>
        </p:nvSpPr>
        <p:spPr>
          <a:xfrm>
            <a:off x="3891517" y="3737047"/>
            <a:ext cx="5571460" cy="533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11183F-6E4A-5044-98CB-E78BABFAC226}"/>
              </a:ext>
            </a:extLst>
          </p:cNvPr>
          <p:cNvSpPr txBox="1"/>
          <p:nvPr/>
        </p:nvSpPr>
        <p:spPr>
          <a:xfrm>
            <a:off x="4040373" y="3782386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我喜欢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425EED-5377-F1BD-4154-F5F6AC063133}"/>
              </a:ext>
            </a:extLst>
          </p:cNvPr>
          <p:cNvSpPr/>
          <p:nvPr/>
        </p:nvSpPr>
        <p:spPr>
          <a:xfrm>
            <a:off x="3870253" y="4383420"/>
            <a:ext cx="5571460" cy="533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D2E2C4-7A6D-671A-BF38-9E476AFD00F3}"/>
              </a:ext>
            </a:extLst>
          </p:cNvPr>
          <p:cNvSpPr txBox="1"/>
          <p:nvPr/>
        </p:nvSpPr>
        <p:spPr>
          <a:xfrm>
            <a:off x="3971261" y="4413618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我的收藏</a:t>
            </a:r>
          </a:p>
        </p:txBody>
      </p:sp>
    </p:spTree>
    <p:extLst>
      <p:ext uri="{BB962C8B-B14F-4D97-AF65-F5344CB8AC3E}">
        <p14:creationId xmlns:p14="http://schemas.microsoft.com/office/powerpoint/2010/main" val="33300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315C24-0B39-03E9-DA04-32D122EF4A4D}"/>
              </a:ext>
            </a:extLst>
          </p:cNvPr>
          <p:cNvSpPr txBox="1"/>
          <p:nvPr/>
        </p:nvSpPr>
        <p:spPr>
          <a:xfrm>
            <a:off x="595423" y="659219"/>
            <a:ext cx="131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4.2</a:t>
            </a:r>
          </a:p>
          <a:p>
            <a:r>
              <a:rPr lang="zh-CN" altLang="en-US" dirty="0"/>
              <a:t>编辑用户资料页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DC83D-7F40-0C7C-8C5E-A824D064C23A}"/>
              </a:ext>
            </a:extLst>
          </p:cNvPr>
          <p:cNvSpPr/>
          <p:nvPr/>
        </p:nvSpPr>
        <p:spPr>
          <a:xfrm>
            <a:off x="3402419" y="85060"/>
            <a:ext cx="6081823" cy="6687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55CF7D7-090B-B67A-97F8-878FF138FD47}"/>
              </a:ext>
            </a:extLst>
          </p:cNvPr>
          <p:cNvSpPr/>
          <p:nvPr/>
        </p:nvSpPr>
        <p:spPr>
          <a:xfrm>
            <a:off x="6096000" y="372140"/>
            <a:ext cx="1176670" cy="11057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2BCC9-C7CE-37FF-F79A-8AF5C8D8A1E9}"/>
              </a:ext>
            </a:extLst>
          </p:cNvPr>
          <p:cNvSpPr txBox="1"/>
          <p:nvPr/>
        </p:nvSpPr>
        <p:spPr>
          <a:xfrm>
            <a:off x="6326372" y="659219"/>
            <a:ext cx="71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更换头像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C26F-214D-E49C-4209-35E4BD1AFB0E}"/>
              </a:ext>
            </a:extLst>
          </p:cNvPr>
          <p:cNvSpPr txBox="1"/>
          <p:nvPr/>
        </p:nvSpPr>
        <p:spPr>
          <a:xfrm>
            <a:off x="4066953" y="1592629"/>
            <a:ext cx="475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</a:t>
            </a:r>
            <a:endParaRPr lang="en-US" altLang="zh-CN" dirty="0"/>
          </a:p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性别</a:t>
            </a:r>
            <a:endParaRPr lang="en-US" altLang="zh-CN" dirty="0"/>
          </a:p>
          <a:p>
            <a:r>
              <a:rPr lang="zh-CN" altLang="en-US" dirty="0"/>
              <a:t>地区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6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286</Words>
  <Application>Microsoft Office PowerPoint</Application>
  <PresentationFormat>宽屏</PresentationFormat>
  <Paragraphs>122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金忠 雷</dc:creator>
  <cp:lastModifiedBy>金忠 雷</cp:lastModifiedBy>
  <cp:revision>33</cp:revision>
  <dcterms:created xsi:type="dcterms:W3CDTF">2022-11-29T07:37:19Z</dcterms:created>
  <dcterms:modified xsi:type="dcterms:W3CDTF">2023-03-07T12:44:18Z</dcterms:modified>
</cp:coreProperties>
</file>