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5544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27"/>
  </p:normalViewPr>
  <p:slideViewPr>
    <p:cSldViewPr snapToGrid="0" snapToObjects="1">
      <p:cViewPr>
        <p:scale>
          <a:sx n="39" d="100"/>
          <a:sy n="39" d="100"/>
        </p:scale>
        <p:origin x="2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B5CC-F396-5F47-B905-B907CC4BC17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D5D5-30C3-9E48-AF02-CD000522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372054" y="1422403"/>
            <a:ext cx="2915265" cy="4034971"/>
            <a:chOff x="2830286" y="1045029"/>
            <a:chExt cx="4992914" cy="4034971"/>
          </a:xfrm>
        </p:grpSpPr>
        <p:sp>
          <p:nvSpPr>
            <p:cNvPr id="4" name="Rectangle 3"/>
            <p:cNvSpPr/>
            <p:nvPr/>
          </p:nvSpPr>
          <p:spPr>
            <a:xfrm>
              <a:off x="2830286" y="1045029"/>
              <a:ext cx="4992914" cy="40349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7200" y="1131180"/>
              <a:ext cx="211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FPGA Logic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1817" y="1752212"/>
            <a:ext cx="2840235" cy="307777"/>
            <a:chOff x="512563" y="1752210"/>
            <a:chExt cx="2840235" cy="30777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857827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2563" y="1752210"/>
              <a:ext cx="13421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External Button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818" y="2143577"/>
            <a:ext cx="2840235" cy="307777"/>
            <a:chOff x="512563" y="1752210"/>
            <a:chExt cx="2840235" cy="307777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857827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2563" y="1752210"/>
              <a:ext cx="13421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External Button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1818" y="2540000"/>
            <a:ext cx="2840235" cy="307777"/>
            <a:chOff x="512563" y="1752210"/>
            <a:chExt cx="2840235" cy="30777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857827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2563" y="1752210"/>
              <a:ext cx="13421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External Button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1818" y="2936423"/>
            <a:ext cx="2840235" cy="307777"/>
            <a:chOff x="512563" y="1752210"/>
            <a:chExt cx="2840235" cy="30777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857827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12563" y="1752210"/>
              <a:ext cx="13421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External Button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291772" y="1752212"/>
            <a:ext cx="2606021" cy="307777"/>
            <a:chOff x="8352031" y="1752210"/>
            <a:chExt cx="2606021" cy="307777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8352031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843847" y="1752210"/>
              <a:ext cx="11142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External LED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91772" y="2143576"/>
            <a:ext cx="2606021" cy="307777"/>
            <a:chOff x="8352031" y="1752210"/>
            <a:chExt cx="2606021" cy="307777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8352031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843847" y="1752210"/>
              <a:ext cx="11142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External LED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91772" y="2539999"/>
            <a:ext cx="2606021" cy="307777"/>
            <a:chOff x="8352031" y="1752210"/>
            <a:chExt cx="2606021" cy="307777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8352031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843847" y="1752210"/>
              <a:ext cx="11142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External LED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85455" y="2933573"/>
            <a:ext cx="2606021" cy="307777"/>
            <a:chOff x="8352031" y="1752210"/>
            <a:chExt cx="2606021" cy="307777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8352031" y="1936876"/>
              <a:ext cx="14949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843847" y="1752210"/>
              <a:ext cx="11142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External LED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8660" y="4027620"/>
            <a:ext cx="2840234" cy="523220"/>
            <a:chOff x="512563" y="1752210"/>
            <a:chExt cx="2840234" cy="52322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028958" y="2023799"/>
              <a:ext cx="13238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12563" y="1752210"/>
              <a:ext cx="151639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On-board Button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 err="1"/>
                <a:t>on_off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0240" y="4662802"/>
            <a:ext cx="2840235" cy="523220"/>
            <a:chOff x="512563" y="1752210"/>
            <a:chExt cx="2840235" cy="523220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2028959" y="2013820"/>
              <a:ext cx="13238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12563" y="1752210"/>
              <a:ext cx="151639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On-board Switch</a:t>
              </a:r>
            </a:p>
            <a:p>
              <a:pPr algn="ctr"/>
              <a:r>
                <a:rPr lang="en-US" sz="1400" dirty="0"/>
                <a:t>(difficulty)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71250" y="4257677"/>
            <a:ext cx="2123879" cy="960815"/>
            <a:chOff x="5151996" y="3962711"/>
            <a:chExt cx="2123879" cy="960815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6266201" y="4474953"/>
              <a:ext cx="100475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151996" y="3962711"/>
              <a:ext cx="11142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spi_cs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55218" y="4289230"/>
              <a:ext cx="11142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spi_sdata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55218" y="4615749"/>
              <a:ext cx="11142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spi_sclk</a:t>
              </a:r>
              <a:endParaRPr lang="en-US" sz="14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271121" y="4789585"/>
              <a:ext cx="100475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266201" y="4165235"/>
              <a:ext cx="100475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262284" y="3805084"/>
            <a:ext cx="1488015" cy="1652288"/>
            <a:chOff x="7243030" y="3805084"/>
            <a:chExt cx="1237293" cy="1652288"/>
          </a:xfrm>
        </p:grpSpPr>
        <p:sp>
          <p:nvSpPr>
            <p:cNvPr id="60" name="Rectangle 59"/>
            <p:cNvSpPr/>
            <p:nvPr/>
          </p:nvSpPr>
          <p:spPr>
            <a:xfrm>
              <a:off x="7270955" y="3805084"/>
              <a:ext cx="1209368" cy="1652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43030" y="3828094"/>
              <a:ext cx="1237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Pmod </a:t>
              </a:r>
              <a:r>
                <a:rPr lang="en-US" sz="1600" dirty="0"/>
                <a:t>DA2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306355" y="4276419"/>
            <a:ext cx="11142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spi_cs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309577" y="4602938"/>
            <a:ext cx="11142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spi_sdata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309577" y="4929457"/>
            <a:ext cx="11142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spi_sclk</a:t>
            </a:r>
            <a:endParaRPr lang="en-US" sz="14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9287725" y="3805084"/>
            <a:ext cx="1237293" cy="1652288"/>
            <a:chOff x="7243030" y="3805084"/>
            <a:chExt cx="1237293" cy="1652288"/>
          </a:xfrm>
        </p:grpSpPr>
        <p:sp>
          <p:nvSpPr>
            <p:cNvPr id="68" name="Rectangle 67"/>
            <p:cNvSpPr/>
            <p:nvPr/>
          </p:nvSpPr>
          <p:spPr>
            <a:xfrm>
              <a:off x="7270955" y="3805084"/>
              <a:ext cx="1209368" cy="1652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43030" y="3828094"/>
              <a:ext cx="1237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Amplifier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090929" y="4287173"/>
            <a:ext cx="6590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Vout1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746828" y="4460199"/>
            <a:ext cx="56882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1062444" y="3805084"/>
            <a:ext cx="1237293" cy="1652288"/>
            <a:chOff x="7243030" y="3805084"/>
            <a:chExt cx="1237293" cy="1652288"/>
          </a:xfrm>
        </p:grpSpPr>
        <p:sp>
          <p:nvSpPr>
            <p:cNvPr id="74" name="Rectangle 73"/>
            <p:cNvSpPr/>
            <p:nvPr/>
          </p:nvSpPr>
          <p:spPr>
            <a:xfrm>
              <a:off x="7270955" y="3805084"/>
              <a:ext cx="1209368" cy="1652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43030" y="3828094"/>
              <a:ext cx="1237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PmodAMP2</a:t>
              </a: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10517110" y="4462699"/>
            <a:ext cx="556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2837163" y="3805084"/>
            <a:ext cx="1237293" cy="1652288"/>
            <a:chOff x="7243030" y="3805084"/>
            <a:chExt cx="1237293" cy="1652288"/>
          </a:xfrm>
        </p:grpSpPr>
        <p:sp>
          <p:nvSpPr>
            <p:cNvPr id="78" name="Rectangle 77"/>
            <p:cNvSpPr/>
            <p:nvPr/>
          </p:nvSpPr>
          <p:spPr>
            <a:xfrm>
              <a:off x="7270955" y="3805084"/>
              <a:ext cx="1209368" cy="1652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43030" y="3828094"/>
              <a:ext cx="1237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Speaker</a:t>
              </a:r>
              <a:endParaRPr lang="en-US" sz="1600" dirty="0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>
            <a:off x="12305804" y="4631141"/>
            <a:ext cx="556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1084302" y="4287173"/>
            <a:ext cx="11142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AIN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208296" y="4230817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smtClean="0"/>
              <a:t>JB1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6218813" y="4558964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JB2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6228615" y="4871843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JB4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859222" y="1741141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JA7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862351" y="2119951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JA8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2862352" y="2516373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JA9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2862353" y="2924963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JA10</a:t>
            </a:r>
            <a:endParaRPr 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863127" y="4106063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U18</a:t>
            </a:r>
            <a:endParaRPr 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2863127" y="4728363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R2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6326057" y="1745942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JA1</a:t>
            </a:r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338757" y="2126942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JA2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6326057" y="2533342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JA3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6326057" y="2927042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JA4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6897557" y="4222442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P1</a:t>
            </a:r>
            <a:endParaRPr 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6897557" y="4565342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P2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6897557" y="4870142"/>
            <a:ext cx="4701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534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0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</TotalTime>
  <Words>57</Words>
  <Application>Microsoft Macintosh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2018-06-05T03:40:37Z</dcterms:created>
  <dcterms:modified xsi:type="dcterms:W3CDTF">2018-06-06T04:07:31Z</dcterms:modified>
</cp:coreProperties>
</file>