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580B-EC49-4606-A933-DDE636AA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34BE-58E5-4F24-852C-035B7EFF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76BD-4FD1-44F7-9ECB-67229988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5C84-11B1-43E8-911D-A990C5B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C474-04C2-4CC6-B3FD-0D02C5D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0D0-A34F-48CD-87E0-2E0732EE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11240-52BE-4D79-AC62-01F9279E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1E73-A8EB-483A-8776-A16FCCC7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F4D2-0C2C-4F24-915E-7FF2DFFF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C6A2-DD25-4456-8DE0-61A375AD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3AAA8-ECEC-4CC5-B178-EC1247EB5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4A1CC-32AF-4FEA-A102-BCD3F20B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F58C-8E9D-401C-93E0-B836445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98AB-C502-4E4E-AE24-30F6DC26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324A-D48A-419A-A97B-475F41A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965C-9BEA-4148-B9A2-D551425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E311-E3D1-4C94-AEB5-11F3E9FF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7BB4-05A1-4679-B8FF-BDF25F48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0B32-3395-403D-869E-8764E086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C8B3-1DD4-4E54-A5B2-D89C7AD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400D-8419-4781-9A7E-7426EC11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5890-06B3-491D-955C-ABA6AA4F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B869-937A-4681-9FC8-D43F91E2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CC0-71E9-4E4B-AD9F-A92BF681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BAFB-A38E-478F-9933-E1A706F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9C68-9AF9-4481-AD0A-A39D509C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3912-D14C-4D99-977D-042CF847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D00CB-63D8-430A-A426-74BDD2A9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29A7-0F6D-4AD3-A4A7-DDD3A988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2574-9259-4A92-96CD-282616EF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1D03-7C1E-48B2-B805-7654C371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C74D-64EE-43FA-84AE-1F5F9EA2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E049-FA4A-4F45-BF88-F442F5EA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0829-F12B-43DE-B60C-F03C8499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46BC5-A4B4-4016-9ADF-7E04A41B5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F3199-9C04-41AF-8780-A62AFF575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7C60D-3B9A-47E5-A21C-3613164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4BD5-36DE-4DCE-BFC8-F91237CD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E302B-303A-4A8B-8C27-588099E6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632C-DBA1-4877-A570-21CEF3B8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36AA1-3EC4-44CB-A1DC-B6AF27AF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FCFC-BB54-4454-B86C-C2B5C590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D29A3-BCC4-431B-8382-8211F0D6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360FA-9999-4D2D-A8DE-0325D3A0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C98-6365-4D33-BFE1-1C1DEA3C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4603-71D4-4FC8-9027-311018F5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1B74-2B63-4868-8CE4-24E467F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BDB2-33B0-4172-B882-7C482751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5E1DD-DEF3-4E45-8C60-7A0B8E62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A5E6-3F3C-4A4B-87E1-ED7A1196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43A0-AB57-4157-94D6-DBA05F71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7956-92CD-4AA6-947F-CE4952F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844C-2679-4F1B-AA5D-31BC025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0022A-2A76-44CC-B385-55A73D98D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53755-3F06-421C-ADFD-7559874F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FD17-19BA-48BF-8744-4E17D839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C303-0E70-46B1-9A1C-D24A3D2D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CF1A-8840-4D82-888A-72860107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26B38-F062-47C9-BC55-BE8C7A62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81F5-0B69-4424-B0B2-01860CB3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57CD-0995-4FD4-BB39-411ECD5F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D65-4935-4244-8D86-AED01B23538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678D-FD86-4511-9D1E-198D1E3F1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93E0-B6AB-4AD8-A858-3CB2EAB9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FCD7-05E0-4E0B-AEF1-8DAF6FE6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91C4-65A6-4492-B9C2-91EE23AE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Percentage of Predicted Customers to accept Offer</a:t>
            </a:r>
            <a:endParaRPr lang="en-US" sz="4000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415AC317-BC37-4ACF-B31C-968EE0D0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6" y="2035458"/>
            <a:ext cx="4982270" cy="398200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0C701C-59BF-4916-9456-59362AC8D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223"/>
              </p:ext>
            </p:extLst>
          </p:nvPr>
        </p:nvGraphicFramePr>
        <p:xfrm>
          <a:off x="5729681" y="1452219"/>
          <a:ext cx="6325299" cy="519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299">
                  <a:extLst>
                    <a:ext uri="{9D8B030D-6E8A-4147-A177-3AD203B41FA5}">
                      <a16:colId xmlns:a16="http://schemas.microsoft.com/office/drawing/2014/main" val="1573618664"/>
                    </a:ext>
                  </a:extLst>
                </a:gridCol>
              </a:tblGrid>
              <a:tr h="51918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There is 42.8% Customers who show the possibility to churn, which is a high number.  As we don’t have sufficient data, e.g. of  previous promotion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etc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, so hard to predict how many will except the offer, we can believe as the bank is going to give good offer of $200 then most predicted going to be churn customers will take the offer and bank can sustain them.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Chances to take the offer is 50%.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Bank can start promotional offers, engage their customers on phone calls, educate them on investment plans.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Bank needs to focus on Toronto Region, young generation, gender (especially male) and having credit card with bank. 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52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44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Percentage of Predicted Customers to accept Offer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Percentage of Predicted Customers to accept Offer</dc:title>
  <dc:creator>Parveen Rana</dc:creator>
  <cp:lastModifiedBy>Parveen Rana</cp:lastModifiedBy>
  <cp:revision>4</cp:revision>
  <dcterms:created xsi:type="dcterms:W3CDTF">2021-06-28T04:15:03Z</dcterms:created>
  <dcterms:modified xsi:type="dcterms:W3CDTF">2021-06-28T04:58:46Z</dcterms:modified>
</cp:coreProperties>
</file>