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98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05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35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95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21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68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9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3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4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7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de-D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31F4-427E-4E3A-8A5F-FA5508EC8186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55D1-D452-4A68-BA92-3E621F0292C6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3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5028"/>
            <a:ext cx="9144000" cy="1106397"/>
          </a:xfrm>
        </p:spPr>
        <p:txBody>
          <a:bodyPr/>
          <a:lstStyle/>
          <a:p>
            <a:r>
              <a:rPr lang="de-DE" b="1" dirty="0" smtClean="0"/>
              <a:t>die Zukunft</a:t>
            </a:r>
            <a:endParaRPr lang="de-D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03" y="2534195"/>
            <a:ext cx="34485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84172" y="261257"/>
            <a:ext cx="3941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Zeitformen:</a:t>
            </a:r>
            <a:endParaRPr lang="de-DE" sz="6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41990" y="1054851"/>
            <a:ext cx="939911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Präsens:  </a:t>
            </a:r>
          </a:p>
          <a:p>
            <a:r>
              <a:rPr lang="de-DE" sz="4400" b="1" dirty="0" smtClean="0"/>
              <a:t>Am Sonntag </a:t>
            </a:r>
            <a:r>
              <a:rPr lang="de-DE" sz="4400" b="1" dirty="0" smtClean="0">
                <a:solidFill>
                  <a:srgbClr val="FF0000"/>
                </a:solidFill>
              </a:rPr>
              <a:t>kaufe </a:t>
            </a:r>
            <a:r>
              <a:rPr lang="de-DE" sz="4400" b="1" dirty="0" smtClean="0"/>
              <a:t>ich </a:t>
            </a:r>
            <a:r>
              <a:rPr lang="de-DE" sz="4400" b="1" dirty="0" smtClean="0">
                <a:solidFill>
                  <a:srgbClr val="FF0000"/>
                </a:solidFill>
              </a:rPr>
              <a:t>ein</a:t>
            </a:r>
            <a:r>
              <a:rPr lang="de-DE" sz="4400" b="1" dirty="0" smtClean="0"/>
              <a:t>.</a:t>
            </a:r>
          </a:p>
          <a:p>
            <a:endParaRPr lang="de-DE" sz="4400" b="1" dirty="0"/>
          </a:p>
          <a:p>
            <a:r>
              <a:rPr lang="de-DE" sz="4400" b="1" dirty="0" smtClean="0"/>
              <a:t>Modalverben:</a:t>
            </a:r>
          </a:p>
          <a:p>
            <a:r>
              <a:rPr lang="de-DE" sz="4400" b="1" dirty="0" smtClean="0"/>
              <a:t>Am Sonntag </a:t>
            </a:r>
            <a:r>
              <a:rPr lang="de-DE" sz="4400" b="1" dirty="0" smtClean="0">
                <a:solidFill>
                  <a:srgbClr val="FF0000"/>
                </a:solidFill>
              </a:rPr>
              <a:t>möchte/will</a:t>
            </a:r>
            <a:r>
              <a:rPr lang="de-DE" sz="4400" b="1" dirty="0" smtClean="0"/>
              <a:t> ich einkaufen.</a:t>
            </a:r>
          </a:p>
          <a:p>
            <a:endParaRPr lang="de-DE" sz="4400" b="1" dirty="0"/>
          </a:p>
          <a:p>
            <a:r>
              <a:rPr lang="de-DE" sz="4400" b="1" dirty="0" smtClean="0"/>
              <a:t>Futur I: </a:t>
            </a:r>
          </a:p>
          <a:p>
            <a:r>
              <a:rPr lang="de-DE" sz="4400" b="1" dirty="0" smtClean="0"/>
              <a:t>Am Sonntag </a:t>
            </a:r>
            <a:r>
              <a:rPr lang="de-DE" sz="4400" b="1" dirty="0" smtClean="0">
                <a:solidFill>
                  <a:srgbClr val="FF0000"/>
                </a:solidFill>
              </a:rPr>
              <a:t>werde</a:t>
            </a:r>
            <a:r>
              <a:rPr lang="de-DE" sz="4400" b="1" dirty="0" smtClean="0"/>
              <a:t> ich </a:t>
            </a:r>
            <a:r>
              <a:rPr lang="de-DE" sz="4400" b="1" dirty="0" smtClean="0">
                <a:solidFill>
                  <a:srgbClr val="FF0000"/>
                </a:solidFill>
              </a:rPr>
              <a:t>einkaufen</a:t>
            </a:r>
            <a:r>
              <a:rPr lang="de-DE" sz="4400" b="1" dirty="0" smtClean="0"/>
              <a:t>.</a:t>
            </a:r>
            <a:endParaRPr lang="de-DE" sz="4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429" y="261257"/>
            <a:ext cx="2884973" cy="29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84172" y="261257"/>
            <a:ext cx="3941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Zeitformen:</a:t>
            </a:r>
            <a:endParaRPr lang="de-DE" sz="6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72618" y="1455445"/>
            <a:ext cx="84683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Präsens:</a:t>
            </a:r>
          </a:p>
          <a:p>
            <a:endParaRPr lang="de-DE" sz="6000" b="1" dirty="0" smtClean="0"/>
          </a:p>
          <a:p>
            <a:r>
              <a:rPr lang="de-DE" sz="6000" b="1" dirty="0" smtClean="0"/>
              <a:t>Am Sonntag </a:t>
            </a:r>
            <a:r>
              <a:rPr lang="de-DE" sz="6000" b="1" dirty="0" smtClean="0">
                <a:solidFill>
                  <a:srgbClr val="FF0000"/>
                </a:solidFill>
              </a:rPr>
              <a:t>kaufe</a:t>
            </a:r>
            <a:r>
              <a:rPr lang="de-DE" sz="6000" b="1" dirty="0" smtClean="0"/>
              <a:t> ich </a:t>
            </a:r>
            <a:r>
              <a:rPr lang="de-DE" sz="6000" b="1" dirty="0" smtClean="0">
                <a:solidFill>
                  <a:srgbClr val="FF0000"/>
                </a:solidFill>
              </a:rPr>
              <a:t>ein</a:t>
            </a:r>
            <a:r>
              <a:rPr lang="de-DE" sz="6000" b="1" dirty="0" smtClean="0"/>
              <a:t>.</a:t>
            </a:r>
            <a:endParaRPr lang="de-DE" sz="6000" b="1" dirty="0"/>
          </a:p>
        </p:txBody>
      </p:sp>
      <p:sp>
        <p:nvSpPr>
          <p:cNvPr id="4" name="Flecha arriba 3"/>
          <p:cNvSpPr/>
          <p:nvPr/>
        </p:nvSpPr>
        <p:spPr>
          <a:xfrm>
            <a:off x="4374002" y="4317767"/>
            <a:ext cx="2875884" cy="1987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Konjugiertes</a:t>
            </a:r>
          </a:p>
          <a:p>
            <a:pPr algn="ctr"/>
            <a:r>
              <a:rPr lang="de-DE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Verb im Präsens</a:t>
            </a:r>
            <a:endParaRPr lang="de-DE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Flecha arriba 4"/>
          <p:cNvSpPr/>
          <p:nvPr/>
        </p:nvSpPr>
        <p:spPr>
          <a:xfrm>
            <a:off x="1367247" y="4317767"/>
            <a:ext cx="2442754" cy="1987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Zeitangabe</a:t>
            </a:r>
            <a:endParaRPr lang="de-DE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84172" y="261257"/>
            <a:ext cx="3941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Zeitformen:</a:t>
            </a:r>
            <a:endParaRPr lang="de-DE" sz="6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72618" y="1455445"/>
            <a:ext cx="103941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/>
              <a:t>Modalverben:</a:t>
            </a:r>
          </a:p>
          <a:p>
            <a:endParaRPr lang="de-DE" sz="4800" b="1" dirty="0" smtClean="0"/>
          </a:p>
          <a:p>
            <a:r>
              <a:rPr lang="de-DE" sz="4800" b="1" dirty="0" smtClean="0"/>
              <a:t>Am Sonntag </a:t>
            </a:r>
            <a:r>
              <a:rPr lang="de-DE" sz="4800" b="1" dirty="0" smtClean="0">
                <a:solidFill>
                  <a:srgbClr val="FF0000"/>
                </a:solidFill>
              </a:rPr>
              <a:t>möchte/will</a:t>
            </a:r>
            <a:r>
              <a:rPr lang="de-DE" sz="4800" b="1" dirty="0" smtClean="0"/>
              <a:t> ich </a:t>
            </a:r>
            <a:r>
              <a:rPr lang="de-DE" sz="4800" b="1" dirty="0" smtClean="0">
                <a:solidFill>
                  <a:srgbClr val="FF0000"/>
                </a:solidFill>
              </a:rPr>
              <a:t>einkaufen</a:t>
            </a:r>
            <a:r>
              <a:rPr lang="de-DE" sz="4800" b="1" dirty="0" smtClean="0"/>
              <a:t>.</a:t>
            </a:r>
            <a:endParaRPr lang="de-DE" sz="4800" b="1" dirty="0"/>
          </a:p>
        </p:txBody>
      </p:sp>
      <p:sp>
        <p:nvSpPr>
          <p:cNvPr id="4" name="Flecha arriba 3"/>
          <p:cNvSpPr/>
          <p:nvPr/>
        </p:nvSpPr>
        <p:spPr>
          <a:xfrm>
            <a:off x="8190926" y="4062273"/>
            <a:ext cx="2875884" cy="1987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Infinitiv</a:t>
            </a:r>
          </a:p>
          <a:p>
            <a:pPr algn="ctr"/>
            <a:r>
              <a:rPr lang="de-DE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vom Verb</a:t>
            </a:r>
            <a:endParaRPr lang="de-DE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Flecha arriba 4"/>
          <p:cNvSpPr/>
          <p:nvPr/>
        </p:nvSpPr>
        <p:spPr>
          <a:xfrm>
            <a:off x="3512021" y="3942294"/>
            <a:ext cx="2442754" cy="1987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Modalverb</a:t>
            </a:r>
            <a:endParaRPr lang="de-DE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84172" y="261257"/>
            <a:ext cx="3941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Zeitformen:</a:t>
            </a:r>
            <a:endParaRPr lang="de-DE" sz="6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02801" y="1433674"/>
            <a:ext cx="109039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Futur I: </a:t>
            </a:r>
          </a:p>
          <a:p>
            <a:endParaRPr lang="de-DE" sz="6000" b="1" dirty="0" smtClean="0"/>
          </a:p>
          <a:p>
            <a:r>
              <a:rPr lang="de-DE" sz="6000" b="1" dirty="0" smtClean="0"/>
              <a:t>Am Sonntag </a:t>
            </a:r>
            <a:r>
              <a:rPr lang="de-DE" sz="6000" b="1" dirty="0" smtClean="0">
                <a:solidFill>
                  <a:srgbClr val="FF0000"/>
                </a:solidFill>
              </a:rPr>
              <a:t>werde</a:t>
            </a:r>
            <a:r>
              <a:rPr lang="de-DE" sz="6000" b="1" dirty="0" smtClean="0"/>
              <a:t> ich </a:t>
            </a:r>
            <a:r>
              <a:rPr lang="de-DE" sz="6000" b="1" dirty="0" smtClean="0">
                <a:solidFill>
                  <a:srgbClr val="FF0000"/>
                </a:solidFill>
              </a:rPr>
              <a:t>einkaufen</a:t>
            </a:r>
            <a:r>
              <a:rPr lang="de-DE" sz="6000" b="1" dirty="0" smtClean="0"/>
              <a:t>.</a:t>
            </a:r>
            <a:endParaRPr lang="de-DE" sz="6000" b="1" dirty="0"/>
          </a:p>
        </p:txBody>
      </p:sp>
      <p:sp>
        <p:nvSpPr>
          <p:cNvPr id="4" name="Flecha arriba 3"/>
          <p:cNvSpPr/>
          <p:nvPr/>
        </p:nvSpPr>
        <p:spPr>
          <a:xfrm>
            <a:off x="7988804" y="4317767"/>
            <a:ext cx="2442754" cy="1987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infinitiv vom</a:t>
            </a:r>
          </a:p>
          <a:p>
            <a:pPr algn="ctr"/>
            <a:r>
              <a:rPr lang="de-DE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VERB</a:t>
            </a:r>
            <a:endParaRPr lang="de-DE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Flecha arriba 4"/>
          <p:cNvSpPr/>
          <p:nvPr/>
        </p:nvSpPr>
        <p:spPr>
          <a:xfrm>
            <a:off x="4423955" y="4317767"/>
            <a:ext cx="2442754" cy="1987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Präsens von WERDEN</a:t>
            </a:r>
            <a:endParaRPr lang="de-DE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543108" y="173886"/>
            <a:ext cx="2508069" cy="2690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ich werde</a:t>
            </a:r>
          </a:p>
          <a:p>
            <a:pPr algn="ctr"/>
            <a:r>
              <a:rPr lang="de-DE" sz="2400" dirty="0" smtClean="0"/>
              <a:t>du wirst</a:t>
            </a:r>
          </a:p>
          <a:p>
            <a:pPr algn="ctr"/>
            <a:r>
              <a:rPr lang="de-DE" sz="2400" dirty="0" smtClean="0"/>
              <a:t>er/sie/es wird</a:t>
            </a:r>
          </a:p>
          <a:p>
            <a:pPr algn="ctr"/>
            <a:r>
              <a:rPr lang="de-DE" sz="2400" dirty="0" smtClean="0"/>
              <a:t>wir werden</a:t>
            </a:r>
          </a:p>
          <a:p>
            <a:pPr algn="ctr"/>
            <a:r>
              <a:rPr lang="de-DE" sz="2400" dirty="0" smtClean="0"/>
              <a:t>ihr werdet</a:t>
            </a:r>
          </a:p>
          <a:p>
            <a:pPr algn="ctr"/>
            <a:r>
              <a:rPr lang="de-DE" sz="2400" dirty="0" smtClean="0"/>
              <a:t>Sie/sie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3174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47" y="418011"/>
            <a:ext cx="228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Futur I</a:t>
            </a:r>
            <a:endParaRPr lang="de-DE" sz="6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62460" y="1097498"/>
            <a:ext cx="968874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Für Pläne:</a:t>
            </a:r>
          </a:p>
          <a:p>
            <a:r>
              <a:rPr lang="de-DE" sz="4400" b="1" dirty="0" smtClean="0"/>
              <a:t>Nächstes Jahr werde ich reisen.</a:t>
            </a:r>
          </a:p>
          <a:p>
            <a:endParaRPr lang="de-DE" sz="4400" b="1" dirty="0" smtClean="0"/>
          </a:p>
          <a:p>
            <a:r>
              <a:rPr lang="de-DE" sz="4400" b="1" dirty="0" smtClean="0"/>
              <a:t>Für Vorsätze:</a:t>
            </a:r>
          </a:p>
          <a:p>
            <a:r>
              <a:rPr lang="de-DE" sz="4400" b="1" dirty="0" smtClean="0"/>
              <a:t>Nächstes Jahr werde ich gesünder essen.</a:t>
            </a:r>
          </a:p>
          <a:p>
            <a:endParaRPr lang="de-DE" sz="4400" b="1" dirty="0" smtClean="0"/>
          </a:p>
          <a:p>
            <a:r>
              <a:rPr lang="de-DE" sz="4400" b="1" dirty="0" smtClean="0"/>
              <a:t>Für Versprechen:</a:t>
            </a:r>
          </a:p>
          <a:p>
            <a:r>
              <a:rPr lang="de-DE" sz="4400" b="1" dirty="0" smtClean="0"/>
              <a:t>Wir werden öfter an den Strand fahren.</a:t>
            </a:r>
            <a:endParaRPr lang="de-DE" sz="4400" b="1" dirty="0" smtClean="0"/>
          </a:p>
          <a:p>
            <a:endParaRPr lang="de-DE" sz="4400" b="1" dirty="0" smtClean="0"/>
          </a:p>
        </p:txBody>
      </p:sp>
      <p:sp>
        <p:nvSpPr>
          <p:cNvPr id="6" name="Rectángulo redondeado 5"/>
          <p:cNvSpPr/>
          <p:nvPr/>
        </p:nvSpPr>
        <p:spPr>
          <a:xfrm>
            <a:off x="8543108" y="173886"/>
            <a:ext cx="2508069" cy="2690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ich werde</a:t>
            </a:r>
          </a:p>
          <a:p>
            <a:pPr algn="ctr"/>
            <a:r>
              <a:rPr lang="de-DE" sz="2400" dirty="0" smtClean="0"/>
              <a:t>du wirst</a:t>
            </a:r>
          </a:p>
          <a:p>
            <a:pPr algn="ctr"/>
            <a:r>
              <a:rPr lang="de-DE" sz="2400" dirty="0" smtClean="0"/>
              <a:t>er/sie/es wird</a:t>
            </a:r>
          </a:p>
          <a:p>
            <a:pPr algn="ctr"/>
            <a:r>
              <a:rPr lang="de-DE" sz="2400" dirty="0" smtClean="0"/>
              <a:t>wir werden</a:t>
            </a:r>
          </a:p>
          <a:p>
            <a:pPr algn="ctr"/>
            <a:r>
              <a:rPr lang="de-DE" sz="2400" dirty="0" smtClean="0"/>
              <a:t>ihr werdet</a:t>
            </a:r>
          </a:p>
          <a:p>
            <a:pPr algn="ctr"/>
            <a:r>
              <a:rPr lang="de-DE" sz="2400" dirty="0" smtClean="0"/>
              <a:t>Sie/sie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1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132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die Zukunft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Zukunft</dc:title>
  <dc:creator>Centro Goethe</dc:creator>
  <cp:lastModifiedBy>Centro Goethe</cp:lastModifiedBy>
  <cp:revision>6</cp:revision>
  <dcterms:created xsi:type="dcterms:W3CDTF">2023-03-19T21:38:40Z</dcterms:created>
  <dcterms:modified xsi:type="dcterms:W3CDTF">2023-03-21T02:33:16Z</dcterms:modified>
</cp:coreProperties>
</file>