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err="1" smtClean="0"/>
              <a:t>Dependency</a:t>
            </a:r>
            <a:r>
              <a:rPr lang="es-ES" smtClean="0"/>
              <a:t> </a:t>
            </a:r>
            <a:r>
              <a:rPr lang="es-ES" err="1" smtClean="0"/>
              <a:t>Parsing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Gramática y estructura del lenguaje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7</Words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Brío</vt:lpstr>
      <vt:lpstr>Dependency Parsing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Parsing</dc:title>
  <dc:creator>leinad</dc:creator>
  <cp:lastModifiedBy>leinaxd@outlook.es</cp:lastModifiedBy>
  <cp:revision>1</cp:revision>
  <dcterms:created xsi:type="dcterms:W3CDTF">2021-07-20T09:19:45Z</dcterms:created>
  <dcterms:modified xsi:type="dcterms:W3CDTF">2021-07-20T09:22:45Z</dcterms:modified>
</cp:coreProperties>
</file>