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40" d="100"/>
          <a:sy n="140" d="100"/>
        </p:scale>
        <p:origin x="-7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AE7D-9B21-4B47-A3A6-95376628EA27}" type="datetimeFigureOut">
              <a:rPr lang="en-US" smtClean="0"/>
              <a:t>4/7/10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3AFA2-8DB5-294F-82D0-FAF7964845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AE7D-9B21-4B47-A3A6-95376628EA27}" type="datetimeFigureOut">
              <a:rPr lang="en-US" smtClean="0"/>
              <a:t>4/7/10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3AFA2-8DB5-294F-82D0-FAF7964845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AE7D-9B21-4B47-A3A6-95376628EA27}" type="datetimeFigureOut">
              <a:rPr lang="en-US" smtClean="0"/>
              <a:t>4/7/10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3AFA2-8DB5-294F-82D0-FAF7964845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AE7D-9B21-4B47-A3A6-95376628EA27}" type="datetimeFigureOut">
              <a:rPr lang="en-US" smtClean="0"/>
              <a:t>4/7/10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3AFA2-8DB5-294F-82D0-FAF7964845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AE7D-9B21-4B47-A3A6-95376628EA27}" type="datetimeFigureOut">
              <a:rPr lang="en-US" smtClean="0"/>
              <a:t>4/7/10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3AFA2-8DB5-294F-82D0-FAF7964845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AE7D-9B21-4B47-A3A6-95376628EA27}" type="datetimeFigureOut">
              <a:rPr lang="en-US" smtClean="0"/>
              <a:t>4/7/10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3AFA2-8DB5-294F-82D0-FAF7964845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AE7D-9B21-4B47-A3A6-95376628EA27}" type="datetimeFigureOut">
              <a:rPr lang="en-US" smtClean="0"/>
              <a:t>4/7/10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3AFA2-8DB5-294F-82D0-FAF7964845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AE7D-9B21-4B47-A3A6-95376628EA27}" type="datetimeFigureOut">
              <a:rPr lang="en-US" smtClean="0"/>
              <a:t>4/7/10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3AFA2-8DB5-294F-82D0-FAF7964845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AE7D-9B21-4B47-A3A6-95376628EA27}" type="datetimeFigureOut">
              <a:rPr lang="en-US" smtClean="0"/>
              <a:t>4/7/10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3AFA2-8DB5-294F-82D0-FAF7964845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AE7D-9B21-4B47-A3A6-95376628EA27}" type="datetimeFigureOut">
              <a:rPr lang="en-US" smtClean="0"/>
              <a:t>4/7/10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3AFA2-8DB5-294F-82D0-FAF7964845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AE7D-9B21-4B47-A3A6-95376628EA27}" type="datetimeFigureOut">
              <a:rPr lang="en-US" smtClean="0"/>
              <a:t>4/7/10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3AFA2-8DB5-294F-82D0-FAF7964845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BAE7D-9B21-4B47-A3A6-95376628EA27}" type="datetimeFigureOut">
              <a:rPr lang="en-US" smtClean="0"/>
              <a:t>4/7/10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3AFA2-8DB5-294F-82D0-FAF79648452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Foo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Slide 4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Macintosh PowerPoint</Application>
  <PresentationFormat>On-screen Show (4:3)</PresentationFormat>
  <Paragraphs>5</Paragraphs>
  <Slides>5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Foo</vt:lpstr>
      <vt:lpstr>Slide 1</vt:lpstr>
      <vt:lpstr>Slide 2</vt:lpstr>
      <vt:lpstr>Slide 3</vt:lpstr>
      <vt:lpstr>Slide 4</vt:lpstr>
    </vt:vector>
  </TitlesOfParts>
  <Company>New York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</dc:title>
  <dc:creator>Matthew Leingang</dc:creator>
  <cp:lastModifiedBy>Matthew Leingang</cp:lastModifiedBy>
  <cp:revision>1</cp:revision>
  <dcterms:created xsi:type="dcterms:W3CDTF">2010-04-07T10:43:57Z</dcterms:created>
  <dcterms:modified xsi:type="dcterms:W3CDTF">2010-04-07T10:44:44Z</dcterms:modified>
</cp:coreProperties>
</file>