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517ca4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517ca4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51e442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51e442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2018/10/23 - TensorFlow and deep learning, without a PhD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77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Sergio Del Río, 20114261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512" y="977950"/>
            <a:ext cx="6754974" cy="37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14350" y="146700"/>
            <a:ext cx="29409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Ejcución de </a:t>
            </a:r>
            <a:r>
              <a:rPr lang="es" sz="1050">
                <a:solidFill>
                  <a:srgbClr val="FFFFFF"/>
                </a:solidFill>
                <a:highlight>
                  <a:srgbClr val="28323F"/>
                </a:highlight>
              </a:rPr>
              <a:t>mnist_1.0_softmax.py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Después de agregar BIAS y capas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928" y="1152475"/>
            <a:ext cx="5995224" cy="378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