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/>
    <p:restoredTop sz="94614"/>
  </p:normalViewPr>
  <p:slideViewPr>
    <p:cSldViewPr snapToGrid="0" snapToObjects="1">
      <p:cViewPr varScale="1">
        <p:scale>
          <a:sx n="85" d="100"/>
          <a:sy n="85" d="100"/>
        </p:scale>
        <p:origin x="19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CA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CA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1A74-D001-9A46-88FB-0D9D13F17019}" type="datetimeFigureOut">
              <a:rPr kumimoji="1" lang="zh-CN" altLang="en-US" smtClean="0"/>
              <a:t>15/11/18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251-8293-B341-B81F-88F8A269BB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9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1A74-D001-9A46-88FB-0D9D13F17019}" type="datetimeFigureOut">
              <a:rPr kumimoji="1" lang="zh-CN" altLang="en-US" smtClean="0"/>
              <a:t>15/11/18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251-8293-B341-B81F-88F8A269BB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68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1A74-D001-9A46-88FB-0D9D13F17019}" type="datetimeFigureOut">
              <a:rPr kumimoji="1" lang="zh-CN" altLang="en-US" smtClean="0"/>
              <a:t>15/11/18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251-8293-B341-B81F-88F8A269BB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319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1A74-D001-9A46-88FB-0D9D13F17019}" type="datetimeFigureOut">
              <a:rPr kumimoji="1" lang="zh-CN" altLang="en-US" smtClean="0"/>
              <a:t>15/11/18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251-8293-B341-B81F-88F8A269BB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896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1A74-D001-9A46-88FB-0D9D13F17019}" type="datetimeFigureOut">
              <a:rPr kumimoji="1" lang="zh-CN" altLang="en-US" smtClean="0"/>
              <a:t>15/11/18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251-8293-B341-B81F-88F8A269BB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046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1A74-D001-9A46-88FB-0D9D13F17019}" type="datetimeFigureOut">
              <a:rPr kumimoji="1" lang="zh-CN" altLang="en-US" smtClean="0"/>
              <a:t>15/11/18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251-8293-B341-B81F-88F8A269BB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777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1A74-D001-9A46-88FB-0D9D13F17019}" type="datetimeFigureOut">
              <a:rPr kumimoji="1" lang="zh-CN" altLang="en-US" smtClean="0"/>
              <a:t>15/11/18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251-8293-B341-B81F-88F8A269BB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91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1A74-D001-9A46-88FB-0D9D13F17019}" type="datetimeFigureOut">
              <a:rPr kumimoji="1" lang="zh-CN" altLang="en-US" smtClean="0"/>
              <a:t>15/11/18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251-8293-B341-B81F-88F8A269BB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18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1A74-D001-9A46-88FB-0D9D13F17019}" type="datetimeFigureOut">
              <a:rPr kumimoji="1" lang="zh-CN" altLang="en-US" smtClean="0"/>
              <a:t>15/11/18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251-8293-B341-B81F-88F8A269BB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453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1A74-D001-9A46-88FB-0D9D13F17019}" type="datetimeFigureOut">
              <a:rPr kumimoji="1" lang="zh-CN" altLang="en-US" smtClean="0"/>
              <a:t>15/11/18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251-8293-B341-B81F-88F8A269BB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306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1A74-D001-9A46-88FB-0D9D13F17019}" type="datetimeFigureOut">
              <a:rPr kumimoji="1" lang="zh-CN" altLang="en-US" smtClean="0"/>
              <a:t>15/11/18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251-8293-B341-B81F-88F8A269BB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7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CA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CA" smtClean="0"/>
              <a:t>单击此处编辑母版文本样式</a:t>
            </a:r>
          </a:p>
          <a:p>
            <a:pPr lvl="1"/>
            <a:r>
              <a:rPr kumimoji="1" lang="zh-CN" altLang="en-CA" smtClean="0"/>
              <a:t>二级</a:t>
            </a:r>
          </a:p>
          <a:p>
            <a:pPr lvl="2"/>
            <a:r>
              <a:rPr kumimoji="1" lang="zh-CN" altLang="en-CA" smtClean="0"/>
              <a:t>三级</a:t>
            </a:r>
          </a:p>
          <a:p>
            <a:pPr lvl="3"/>
            <a:r>
              <a:rPr kumimoji="1" lang="zh-CN" altLang="en-CA" smtClean="0"/>
              <a:t>四级</a:t>
            </a:r>
          </a:p>
          <a:p>
            <a:pPr lvl="4"/>
            <a:r>
              <a:rPr kumimoji="1" lang="zh-CN" altLang="en-CA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B1A74-D001-9A46-88FB-0D9D13F17019}" type="datetimeFigureOut">
              <a:rPr kumimoji="1" lang="zh-CN" altLang="en-US" smtClean="0"/>
              <a:t>15/11/18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19251-8293-B341-B81F-88F8A269BB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04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4350"/>
            <a:ext cx="12192000" cy="624127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564630" y="282914"/>
            <a:ext cx="9144000" cy="6778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800" dirty="0"/>
              <a:t>bread</a:t>
            </a:r>
            <a:r>
              <a:rPr kumimoji="1" lang="zh-CN" altLang="en-US" sz="4800" dirty="0"/>
              <a:t> </a:t>
            </a:r>
            <a:r>
              <a:rPr kumimoji="1" lang="en-US" altLang="zh-CN" sz="4800" dirty="0"/>
              <a:t>crumbs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7872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4630" y="282914"/>
            <a:ext cx="9144000" cy="677862"/>
          </a:xfrm>
        </p:spPr>
        <p:txBody>
          <a:bodyPr>
            <a:noAutofit/>
          </a:bodyPr>
          <a:lstStyle/>
          <a:p>
            <a:pPr algn="l"/>
            <a:r>
              <a:rPr kumimoji="1" lang="en-US" altLang="zh-CN" sz="4800" dirty="0" smtClean="0"/>
              <a:t>filtering</a:t>
            </a:r>
            <a:endParaRPr kumimoji="1" lang="zh-CN" altLang="en-US" sz="4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30" y="960777"/>
            <a:ext cx="5986072" cy="26819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30" y="4007478"/>
            <a:ext cx="9998439" cy="2084695"/>
          </a:xfrm>
          <a:prstGeom prst="rect">
            <a:avLst/>
          </a:prstGeom>
        </p:spPr>
      </p:pic>
      <p:sp>
        <p:nvSpPr>
          <p:cNvPr id="7" name="左弧形箭头 6"/>
          <p:cNvSpPr/>
          <p:nvPr/>
        </p:nvSpPr>
        <p:spPr>
          <a:xfrm rot="19681284">
            <a:off x="8228173" y="2301743"/>
            <a:ext cx="1480457" cy="1240971"/>
          </a:xfrm>
          <a:prstGeom prst="curved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78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57" y="2289630"/>
            <a:ext cx="7416800" cy="2832100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564630" y="282914"/>
            <a:ext cx="9144000" cy="6778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800" dirty="0" smtClean="0"/>
              <a:t>dynamic</a:t>
            </a:r>
            <a:r>
              <a:rPr kumimoji="1" lang="zh-CN" altLang="en-US" sz="4800" dirty="0" smtClean="0"/>
              <a:t> </a:t>
            </a:r>
            <a:r>
              <a:rPr kumimoji="1" lang="en-US" altLang="zh-CN" sz="4800" dirty="0"/>
              <a:t>queries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22035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5</Words>
  <Application>Microsoft Macintosh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宋体</vt:lpstr>
      <vt:lpstr>Arial</vt:lpstr>
      <vt:lpstr>Office 主题</vt:lpstr>
      <vt:lpstr>PowerPoint 演示文稿</vt:lpstr>
      <vt:lpstr>filtering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filtering &amp; dynamic queries</dc:title>
  <dc:creator>leipu1256@gmail.com</dc:creator>
  <cp:lastModifiedBy>leipu1256@gmail.com</cp:lastModifiedBy>
  <cp:revision>7</cp:revision>
  <dcterms:created xsi:type="dcterms:W3CDTF">2015-11-18T20:33:53Z</dcterms:created>
  <dcterms:modified xsi:type="dcterms:W3CDTF">2015-11-19T04:48:48Z</dcterms:modified>
</cp:coreProperties>
</file>