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272" r:id="rId4"/>
    <p:sldId id="257" r:id="rId5"/>
    <p:sldId id="273" r:id="rId6"/>
    <p:sldId id="274" r:id="rId7"/>
    <p:sldId id="27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00"/>
    <a:srgbClr val="D60093"/>
    <a:srgbClr val="FF66FF"/>
    <a:srgbClr val="FF9966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54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BCFC-C9A3-4EF6-A425-49F617749256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C2EA-32AA-4A8F-9A62-5BC91DBC5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EE94-2520-4B5E-B07D-9AA97B45647C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58A2-3CF7-40B1-ACCB-56AF7208D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9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1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04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3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6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5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951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06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76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22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0" y="6440487"/>
            <a:ext cx="432048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137033-2DD8-485E-BF9A-720D2CBD27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33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スクリーンショット（2013-03-17 15"/>
          <p:cNvPicPr>
            <a:picLocks noChangeAspect="1" noChangeArrowheads="1"/>
          </p:cNvPicPr>
          <p:nvPr/>
        </p:nvPicPr>
        <p:blipFill>
          <a:blip r:embed="rId4" cstate="print">
            <a:lum bright="-6000"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2844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p_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15100"/>
            <a:ext cx="13319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505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330200" y="6413500"/>
            <a:ext cx="8456613" cy="0"/>
          </a:xfrm>
          <a:prstGeom prst="line">
            <a:avLst/>
          </a:prstGeom>
          <a:noFill/>
          <a:ln w="9525">
            <a:solidFill>
              <a:srgbClr val="3132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40910" y="6471092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4563340" y="6443772"/>
            <a:ext cx="288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年度夏季インターンシップ（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PIP)</a:t>
            </a:r>
          </a:p>
          <a:p>
            <a:pPr algn="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成果報告会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59632" y="1772816"/>
            <a:ext cx="6768752" cy="20162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844408" cy="1656184"/>
          </a:xfrm>
        </p:spPr>
        <p:txBody>
          <a:bodyPr/>
          <a:lstStyle/>
          <a:p>
            <a:pPr algn="ctr"/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△△による●●●●の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〇〇効果の検討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テーマ：「△△を利用した●●●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作用研究」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部署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：●●事業部　〇〇課　△△グループ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2018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14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日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京都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大学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大学院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電気工学専攻</a:t>
            </a:r>
            <a:endParaRPr lang="en-US" altLang="ja-JP" sz="1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雷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溥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文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46050" y="131445"/>
            <a:ext cx="1371600" cy="533400"/>
            <a:chOff x="828" y="624"/>
            <a:chExt cx="864" cy="336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828" y="624"/>
              <a:ext cx="82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r>
                <a:rPr lang="ja-JP" altLang="en-US" sz="2000" b="1" dirty="0">
                  <a:solidFill>
                    <a:srgbClr val="FF0000"/>
                  </a:solidFill>
                  <a:latin typeface="Times New Roman" pitchFamily="18" charset="0"/>
                  <a:ea typeface="ＭＳ 明朝" pitchFamily="17" charset="-128"/>
                </a:rPr>
                <a:t>厳秘</a:t>
              </a:r>
            </a:p>
            <a:p>
              <a:r>
                <a:rPr kumimoji="0" lang="en-US" altLang="ja-JP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Until: </a:t>
              </a:r>
              <a:r>
                <a:rPr kumimoji="0" lang="ja-JP" altLang="en-US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 　</a:t>
              </a:r>
              <a:r>
                <a:rPr kumimoji="0" lang="ja-JP" altLang="en-US" sz="900" b="1" dirty="0" smtClean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無期限</a:t>
              </a:r>
              <a:endParaRPr lang="ja-JP" altLang="en-US" sz="9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62" y="668"/>
              <a:ext cx="5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Strictly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Confidential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17650" y="125095"/>
            <a:ext cx="1260475" cy="5397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55440" tIns="21600" rIns="55440" bIns="20520"/>
          <a:lstStyle/>
          <a:p>
            <a:pPr eaLnBrk="0" hangingPunct="0"/>
            <a:r>
              <a:rPr kumimoji="0" lang="ja-JP" altLang="en-US" sz="22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秘</a:t>
            </a:r>
          </a:p>
          <a:p>
            <a:pPr eaLnBrk="0" hangingPunct="0">
              <a:lnSpc>
                <a:spcPct val="115000"/>
              </a:lnSpc>
            </a:pPr>
            <a:r>
              <a:rPr kumimoji="0" lang="en-US" altLang="ja-JP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Until:</a:t>
            </a:r>
            <a:r>
              <a:rPr kumimoji="0" lang="ja-JP" altLang="en-US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　　　　　　　 </a:t>
            </a:r>
            <a:r>
              <a:rPr kumimoji="0" lang="ja-JP" altLang="en-US" sz="8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rPr>
              <a:t>迄</a:t>
            </a:r>
            <a:endParaRPr kumimoji="0" lang="ja-JP" altLang="en-US" sz="1000" b="1" dirty="0">
              <a:solidFill>
                <a:srgbClr val="FF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79600" y="228283"/>
            <a:ext cx="8413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kumimoji="0" lang="en-US" altLang="ja-JP" sz="9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39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28841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１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．自己紹介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5433" y="692696"/>
            <a:ext cx="3096344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自分の写真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7904" y="11247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■インターンシップに参加した理由：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①大学の研究と企業の研究との違いを知る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②パナソニックの職場の雰囲気を知る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③将来日本で就職のため準備する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4909391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■将来の夢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日本のものづくり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世界に貢献すること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（じつはお宅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になりたいなー）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6941" y="27556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■大学での研究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データの可視化研究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07904" y="383250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■趣味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サッカー、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卓球、ペインティング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２．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背景・目的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3</a:t>
            </a:fld>
            <a:endParaRPr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692696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による損失が多い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802220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△△することで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できれば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〇〇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が削減できる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727" y="3650351"/>
            <a:ext cx="587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仮説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●●●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●●●●●●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5475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例：～～～の時、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9066" y="191683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●●●となってしまう</a:t>
            </a:r>
            <a:endParaRPr kumimoji="1" lang="ja-JP" altLang="en-US" sz="20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2192480" y="2420888"/>
            <a:ext cx="484632" cy="36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2206646" y="4244829"/>
            <a:ext cx="4846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8638" y="47398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～～～～～～～？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2195736" y="5310500"/>
            <a:ext cx="484632" cy="42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60486" y="586798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実験により効果を検証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4186" y="105273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→損失金額：約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億円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67544" y="3573016"/>
            <a:ext cx="5934830" cy="570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84460" y="145718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005229" y="1457186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511450" y="4424849"/>
            <a:ext cx="2876974" cy="1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4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３．内容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687268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4770" y="1201264"/>
            <a:ext cx="429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questionnaire of 2000 people about their emotional 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evaluation of fragrance. 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4266" y="17860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504" y="196174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実験手順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4769" y="2497607"/>
            <a:ext cx="6024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Web-based questionnaire </a:t>
            </a:r>
            <a:r>
              <a:rPr lang="en-US" altLang="ja-JP" dirty="0" smtClean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Correlation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Correlation visualization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Path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Factor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Reference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Output export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</a:t>
            </a:r>
            <a:r>
              <a:rPr lang="en-US" altLang="ja-JP" dirty="0" smtClean="0"/>
              <a:t>irect print, .</a:t>
            </a:r>
            <a:r>
              <a:rPr lang="en-US" altLang="ja-JP" dirty="0" err="1" smtClean="0"/>
              <a:t>png</a:t>
            </a:r>
            <a:r>
              <a:rPr lang="en-US" altLang="ja-JP" dirty="0" smtClean="0"/>
              <a:t>, .jpeg, .pdf, .</a:t>
            </a:r>
            <a:r>
              <a:rPr lang="en-US" altLang="ja-JP" dirty="0" err="1" smtClean="0"/>
              <a:t>svg</a:t>
            </a:r>
            <a:r>
              <a:rPr lang="en-US" altLang="ja-JP" dirty="0" smtClean="0"/>
              <a:t> are supported </a:t>
            </a:r>
          </a:p>
        </p:txBody>
      </p:sp>
    </p:spTree>
    <p:extLst>
      <p:ext uri="{BB962C8B-B14F-4D97-AF65-F5344CB8AC3E}">
        <p14:creationId xmlns:p14="http://schemas.microsoft.com/office/powerpoint/2010/main" val="41551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．結果・考察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1451" y="725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結果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355976" y="7250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結論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1520" y="3861048"/>
            <a:ext cx="864096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1451" y="400506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考察（</a:t>
            </a:r>
            <a:r>
              <a:rPr kumimoji="1"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今後の課題）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3528" y="443711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・システムの一般化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16993" y="4712033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→他の研究分析もできる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82310" y="443711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アルゴリズムの改善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56601" y="4712033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→より効果の高い方法を見つける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44878" y="5178416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ユーザーインターフェイスの改善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355976" y="5462508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もっど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使いやすくなる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3528" y="517841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・他の分析機能の実装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7584" y="5447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8888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71078" y="1268760"/>
            <a:ext cx="4855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 smtClean="0"/>
              <a:t>By using this visualization system</a:t>
            </a:r>
            <a:r>
              <a:rPr lang="en-US" altLang="ja-JP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data overall condition is accessible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Data scale adjustment can be achieved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ja-JP" dirty="0" smtClean="0"/>
              <a:t>Data search can be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Correlation visualization output is accessible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Various result export methods are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．所感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8653" y="375601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インターンシップを通して</a:t>
            </a:r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71" y="42117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・ものを作る前にひとをつくる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343" y="4571836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皆と仲良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くになりました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7646" y="500388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・社会人の生活ﾘｽﾞﾑ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343" y="543593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→早起き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通勤，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花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76470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実験を通して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苦労したこと等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6317" y="11874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初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の感性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分析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6317" y="24208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会社の仕事を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131" y="2790220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→大学の研究と企業の研究との違いを知る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05131" y="1556792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→自分にとって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新鮮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→色々勉強になりました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75604" y="679922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679612" y="2524254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775604" y="4343038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41753" y="5877272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・パナソニックの会社文化を体験できました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5130" y="313085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→難しいけど楽しかった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op_black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ack_s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_black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gray70_14">
  <a:themeElements>
    <a:clrScheme name="inside_gray70_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ide_gray70_1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side_gray70_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2720</TotalTime>
  <Words>381</Words>
  <Application>Microsoft Office PowerPoint</Application>
  <PresentationFormat>画面に合わせる (4:3)</PresentationFormat>
  <Paragraphs>101</Paragraphs>
  <Slides>6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Blank</vt:lpstr>
      <vt:lpstr>inside_gray70_14</vt:lpstr>
      <vt:lpstr>△△による●●●●の 〇〇効果の検討 実習テーマ：「△△を利用した●●●への作用研究」 実習部署：●●事業部　〇〇課　△△グループ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 実習テーマ名</dc:title>
  <dc:creator>**********</dc:creator>
  <cp:lastModifiedBy>522673725</cp:lastModifiedBy>
  <cp:revision>149</cp:revision>
  <dcterms:created xsi:type="dcterms:W3CDTF">2015-02-17T05:23:37Z</dcterms:created>
  <dcterms:modified xsi:type="dcterms:W3CDTF">2018-09-11T03:33:49Z</dcterms:modified>
</cp:coreProperties>
</file>