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2" r:id="rId4"/>
    <p:sldId id="257" r:id="rId5"/>
    <p:sldId id="275" r:id="rId6"/>
    <p:sldId id="273" r:id="rId7"/>
    <p:sldId id="274" r:id="rId8"/>
    <p:sldId id="271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CCFFFF"/>
    <a:srgbClr val="FF0000"/>
    <a:srgbClr val="FF66FF"/>
    <a:srgbClr val="FF9966"/>
    <a:srgbClr val="CC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81CBF-C7F2-49E0-9B6C-FFE933FDE66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F27A7CF-6C7C-46A1-9F07-862DD104ED3C}">
      <dgm:prSet phldrT="[テキスト]" custT="1"/>
      <dgm:spPr/>
      <dgm:t>
        <a:bodyPr/>
        <a:lstStyle/>
        <a:p>
          <a:r>
            <a:rPr lang="ja-JP" altLang="en-US" sz="1600" dirty="0" smtClean="0"/>
            <a:t>データの前処理</a:t>
          </a:r>
          <a:endParaRPr kumimoji="1" lang="ja-JP" altLang="en-US" sz="1600" dirty="0"/>
        </a:p>
      </dgm:t>
    </dgm:pt>
    <dgm:pt modelId="{27E20FF8-D952-4299-BFBD-93E56EDC6BE8}" type="parTrans" cxnId="{2D7EB4BA-16C4-4005-BD81-58C905E45370}">
      <dgm:prSet/>
      <dgm:spPr/>
      <dgm:t>
        <a:bodyPr/>
        <a:lstStyle/>
        <a:p>
          <a:endParaRPr kumimoji="1" lang="ja-JP" altLang="en-US" sz="1600"/>
        </a:p>
      </dgm:t>
    </dgm:pt>
    <dgm:pt modelId="{E4286EE2-792D-42C1-A2A0-6CF0BEBEE531}" type="sibTrans" cxnId="{2D7EB4BA-16C4-4005-BD81-58C905E45370}">
      <dgm:prSet custT="1"/>
      <dgm:spPr/>
      <dgm:t>
        <a:bodyPr/>
        <a:lstStyle/>
        <a:p>
          <a:endParaRPr kumimoji="1" lang="ja-JP" altLang="en-US" sz="1600"/>
        </a:p>
      </dgm:t>
    </dgm:pt>
    <dgm:pt modelId="{17F8D812-17A9-4E8D-8F7A-B5043F64F3B7}">
      <dgm:prSet phldrT="[テキスト]" custT="1"/>
      <dgm:spPr/>
      <dgm:t>
        <a:bodyPr/>
        <a:lstStyle/>
        <a:p>
          <a:r>
            <a:rPr lang="ja-JP" altLang="en-US" sz="1600" dirty="0" smtClean="0"/>
            <a:t>データの取り込み</a:t>
          </a:r>
          <a:endParaRPr kumimoji="1" lang="ja-JP" altLang="en-US" sz="1600" dirty="0"/>
        </a:p>
      </dgm:t>
    </dgm:pt>
    <dgm:pt modelId="{DBF38C08-DD9F-47AD-BCEF-37BCBB7A961A}" type="parTrans" cxnId="{2ED3EA70-38E2-43C1-9188-7A41D1BFDD72}">
      <dgm:prSet/>
      <dgm:spPr/>
      <dgm:t>
        <a:bodyPr/>
        <a:lstStyle/>
        <a:p>
          <a:endParaRPr kumimoji="1" lang="ja-JP" altLang="en-US" sz="1600"/>
        </a:p>
      </dgm:t>
    </dgm:pt>
    <dgm:pt modelId="{F0290091-D978-4886-A51F-6EE301A84997}" type="sibTrans" cxnId="{2ED3EA70-38E2-43C1-9188-7A41D1BFDD72}">
      <dgm:prSet/>
      <dgm:spPr/>
      <dgm:t>
        <a:bodyPr/>
        <a:lstStyle/>
        <a:p>
          <a:endParaRPr kumimoji="1" lang="ja-JP" altLang="en-US" sz="1600"/>
        </a:p>
      </dgm:t>
    </dgm:pt>
    <dgm:pt modelId="{A579ABDE-9940-4A74-B40A-D1FEC9AB1840}">
      <dgm:prSet phldrT="[テキスト]" custT="1"/>
      <dgm:spPr/>
      <dgm:t>
        <a:bodyPr/>
        <a:lstStyle/>
        <a:p>
          <a:r>
            <a:rPr lang="ja-JP" altLang="en-US" sz="1600" dirty="0" smtClean="0"/>
            <a:t>データの可視化ツールの作成</a:t>
          </a:r>
          <a:endParaRPr kumimoji="1" lang="ja-JP" altLang="en-US" sz="1600" dirty="0"/>
        </a:p>
      </dgm:t>
    </dgm:pt>
    <dgm:pt modelId="{0CBEB459-86F0-41DE-84A1-1740F5F89D33}" type="parTrans" cxnId="{6CFD03AA-9531-4F29-95E3-CE5CD6F3B0F3}">
      <dgm:prSet/>
      <dgm:spPr/>
      <dgm:t>
        <a:bodyPr/>
        <a:lstStyle/>
        <a:p>
          <a:endParaRPr kumimoji="1" lang="ja-JP" altLang="en-US" sz="1600"/>
        </a:p>
      </dgm:t>
    </dgm:pt>
    <dgm:pt modelId="{9EB5ADC9-E115-4BC8-BC1F-EF7ABEA59979}" type="sibTrans" cxnId="{6CFD03AA-9531-4F29-95E3-CE5CD6F3B0F3}">
      <dgm:prSet custT="1"/>
      <dgm:spPr/>
      <dgm:t>
        <a:bodyPr/>
        <a:lstStyle/>
        <a:p>
          <a:endParaRPr kumimoji="1" lang="ja-JP" altLang="en-US" sz="1600"/>
        </a:p>
      </dgm:t>
    </dgm:pt>
    <dgm:pt modelId="{D8B56D09-A3AF-4E1A-BD8D-858DA8D3919F}">
      <dgm:prSet phldrT="[テキスト]" custT="1"/>
      <dgm:spPr/>
      <dgm:t>
        <a:bodyPr/>
        <a:lstStyle/>
        <a:p>
          <a:r>
            <a:rPr lang="ja-JP" altLang="en-US" sz="1600" dirty="0" smtClean="0"/>
            <a:t>構造図の描画</a:t>
          </a:r>
          <a:endParaRPr kumimoji="1" lang="ja-JP" altLang="en-US" sz="1600" dirty="0"/>
        </a:p>
      </dgm:t>
    </dgm:pt>
    <dgm:pt modelId="{47B5B095-5B69-4754-BB61-97ECCEE95141}" type="parTrans" cxnId="{1031B4E2-6955-4C1D-A270-30B3FF07BA1B}">
      <dgm:prSet/>
      <dgm:spPr/>
      <dgm:t>
        <a:bodyPr/>
        <a:lstStyle/>
        <a:p>
          <a:endParaRPr kumimoji="1" lang="ja-JP" altLang="en-US" sz="1600"/>
        </a:p>
      </dgm:t>
    </dgm:pt>
    <dgm:pt modelId="{D2F76882-9C59-4062-86CD-C00348094412}" type="sibTrans" cxnId="{1031B4E2-6955-4C1D-A270-30B3FF07BA1B}">
      <dgm:prSet/>
      <dgm:spPr/>
      <dgm:t>
        <a:bodyPr/>
        <a:lstStyle/>
        <a:p>
          <a:endParaRPr kumimoji="1" lang="ja-JP" altLang="en-US" sz="1600"/>
        </a:p>
      </dgm:t>
    </dgm:pt>
    <dgm:pt modelId="{FFADDC7B-BDE6-4ABE-AC4D-B5E032B73EED}">
      <dgm:prSet phldrT="[テキスト]" custT="1"/>
      <dgm:spPr/>
      <dgm:t>
        <a:bodyPr/>
        <a:lstStyle/>
        <a:p>
          <a:r>
            <a:rPr lang="ja-JP" altLang="en-US" sz="1600" dirty="0" smtClean="0"/>
            <a:t>出力法設定</a:t>
          </a:r>
          <a:endParaRPr kumimoji="1" lang="ja-JP" altLang="en-US" sz="1600" dirty="0"/>
        </a:p>
      </dgm:t>
    </dgm:pt>
    <dgm:pt modelId="{828E607A-F68F-49C6-8A3C-20900A65C31F}" type="parTrans" cxnId="{59976F49-5FCA-4BF1-B7EA-212A787C3578}">
      <dgm:prSet/>
      <dgm:spPr/>
      <dgm:t>
        <a:bodyPr/>
        <a:lstStyle/>
        <a:p>
          <a:endParaRPr kumimoji="1" lang="ja-JP" altLang="en-US" sz="1600"/>
        </a:p>
      </dgm:t>
    </dgm:pt>
    <dgm:pt modelId="{C0401A57-FF7F-41C5-816B-DD7250CB56C6}" type="sibTrans" cxnId="{59976F49-5FCA-4BF1-B7EA-212A787C3578}">
      <dgm:prSet/>
      <dgm:spPr/>
      <dgm:t>
        <a:bodyPr/>
        <a:lstStyle/>
        <a:p>
          <a:endParaRPr kumimoji="1" lang="ja-JP" altLang="en-US" sz="1600"/>
        </a:p>
      </dgm:t>
    </dgm:pt>
    <dgm:pt modelId="{7D354DD2-FBEF-448C-ADA4-A72FEA40038F}">
      <dgm:prSet phldrT="[テキスト]" custT="1"/>
      <dgm:spPr/>
      <dgm:t>
        <a:bodyPr/>
        <a:lstStyle/>
        <a:p>
          <a:r>
            <a:rPr lang="ja-JP" altLang="en-US" sz="1600" dirty="0" smtClean="0"/>
            <a:t>印刷</a:t>
          </a:r>
          <a:endParaRPr kumimoji="1" lang="ja-JP" altLang="en-US" sz="1600" dirty="0"/>
        </a:p>
      </dgm:t>
    </dgm:pt>
    <dgm:pt modelId="{CD33DEF9-8E33-455B-8857-D565D44FED42}" type="parTrans" cxnId="{8B334299-6EC4-4D7C-B1D7-759466837CAA}">
      <dgm:prSet/>
      <dgm:spPr/>
      <dgm:t>
        <a:bodyPr/>
        <a:lstStyle/>
        <a:p>
          <a:endParaRPr kumimoji="1" lang="ja-JP" altLang="en-US" sz="1600"/>
        </a:p>
      </dgm:t>
    </dgm:pt>
    <dgm:pt modelId="{91436461-EF7C-478A-A58F-E44CFC161F8B}" type="sibTrans" cxnId="{8B334299-6EC4-4D7C-B1D7-759466837CAA}">
      <dgm:prSet/>
      <dgm:spPr/>
      <dgm:t>
        <a:bodyPr/>
        <a:lstStyle/>
        <a:p>
          <a:endParaRPr kumimoji="1" lang="ja-JP" altLang="en-US" sz="1600"/>
        </a:p>
      </dgm:t>
    </dgm:pt>
    <dgm:pt modelId="{4E0024F6-B5C9-4E06-8D39-F414989CDDC9}">
      <dgm:prSet phldrT="[テキスト]" custT="1"/>
      <dgm:spPr/>
      <dgm:t>
        <a:bodyPr/>
        <a:lstStyle/>
        <a:p>
          <a:r>
            <a:rPr lang="ja-JP" altLang="en-US" sz="1600" dirty="0" smtClean="0"/>
            <a:t>データのタグ付け</a:t>
          </a:r>
          <a:endParaRPr kumimoji="1" lang="ja-JP" altLang="en-US" sz="1600" dirty="0"/>
        </a:p>
      </dgm:t>
    </dgm:pt>
    <dgm:pt modelId="{5C6843AA-F3CD-4F7E-B1AC-CAE18DFF70BE}" type="parTrans" cxnId="{83A4E2CE-73CD-4A4A-94E0-5299EB5B4836}">
      <dgm:prSet/>
      <dgm:spPr/>
      <dgm:t>
        <a:bodyPr/>
        <a:lstStyle/>
        <a:p>
          <a:endParaRPr kumimoji="1" lang="ja-JP" altLang="en-US" sz="1600"/>
        </a:p>
      </dgm:t>
    </dgm:pt>
    <dgm:pt modelId="{36FCA756-9785-412B-B15B-8A31C3DEAE6A}" type="sibTrans" cxnId="{83A4E2CE-73CD-4A4A-94E0-5299EB5B4836}">
      <dgm:prSet/>
      <dgm:spPr/>
      <dgm:t>
        <a:bodyPr/>
        <a:lstStyle/>
        <a:p>
          <a:endParaRPr kumimoji="1" lang="ja-JP" altLang="en-US" sz="1600"/>
        </a:p>
      </dgm:t>
    </dgm:pt>
    <dgm:pt modelId="{0B34927A-8A23-4716-B47D-BCB90B1B99B7}">
      <dgm:prSet phldrT="[テキスト]" custT="1"/>
      <dgm:spPr/>
      <dgm:t>
        <a:bodyPr/>
        <a:lstStyle/>
        <a:p>
          <a:r>
            <a:rPr lang="ja-JP" altLang="en-US" sz="1600" dirty="0" smtClean="0"/>
            <a:t>データの関係性評価</a:t>
          </a:r>
          <a:endParaRPr kumimoji="1" lang="ja-JP" altLang="en-US" sz="1600" dirty="0"/>
        </a:p>
      </dgm:t>
    </dgm:pt>
    <dgm:pt modelId="{343B15A7-A17D-44B3-8831-C98D68E1B027}" type="parTrans" cxnId="{A6CA04D1-DD40-4E77-9501-8B8532163035}">
      <dgm:prSet/>
      <dgm:spPr/>
      <dgm:t>
        <a:bodyPr/>
        <a:lstStyle/>
        <a:p>
          <a:endParaRPr kumimoji="1" lang="ja-JP" altLang="en-US" sz="1600"/>
        </a:p>
      </dgm:t>
    </dgm:pt>
    <dgm:pt modelId="{070CD58C-EE45-4A19-9247-5F0205AA5643}" type="sibTrans" cxnId="{A6CA04D1-DD40-4E77-9501-8B8532163035}">
      <dgm:prSet/>
      <dgm:spPr/>
      <dgm:t>
        <a:bodyPr/>
        <a:lstStyle/>
        <a:p>
          <a:endParaRPr kumimoji="1" lang="ja-JP" altLang="en-US" sz="1600"/>
        </a:p>
      </dgm:t>
    </dgm:pt>
    <dgm:pt modelId="{5FBA28E7-6807-444F-BF33-966A27EA0A6E}">
      <dgm:prSet phldrT="[テキスト]" custT="1"/>
      <dgm:spPr/>
      <dgm:t>
        <a:bodyPr/>
        <a:lstStyle/>
        <a:p>
          <a:r>
            <a:rPr lang="ja-JP" altLang="en-US" sz="1600" dirty="0" smtClean="0"/>
            <a:t>パスのフィルタリング機能（重要パスだけの表示）</a:t>
          </a:r>
          <a:endParaRPr kumimoji="1" lang="ja-JP" altLang="en-US" sz="1600" dirty="0"/>
        </a:p>
      </dgm:t>
    </dgm:pt>
    <dgm:pt modelId="{411ABBD2-E85D-4196-81A7-4FA4C5FA72EF}" type="parTrans" cxnId="{0FCD4834-D060-427C-BDE9-707E14657C83}">
      <dgm:prSet/>
      <dgm:spPr/>
      <dgm:t>
        <a:bodyPr/>
        <a:lstStyle/>
        <a:p>
          <a:endParaRPr kumimoji="1" lang="ja-JP" altLang="en-US" sz="1600"/>
        </a:p>
      </dgm:t>
    </dgm:pt>
    <dgm:pt modelId="{F3827FDF-CFC6-4BD3-AC02-804C3547634A}" type="sibTrans" cxnId="{0FCD4834-D060-427C-BDE9-707E14657C83}">
      <dgm:prSet/>
      <dgm:spPr/>
      <dgm:t>
        <a:bodyPr/>
        <a:lstStyle/>
        <a:p>
          <a:endParaRPr kumimoji="1" lang="ja-JP" altLang="en-US" sz="1600"/>
        </a:p>
      </dgm:t>
    </dgm:pt>
    <dgm:pt modelId="{3E44A2CA-B559-467B-BAB8-66250531F589}">
      <dgm:prSet phldrT="[テキスト]" custT="1"/>
      <dgm:spPr/>
      <dgm:t>
        <a:bodyPr/>
        <a:lstStyle/>
        <a:p>
          <a:r>
            <a:rPr lang="ja-JP" altLang="en-US" sz="1600" dirty="0" smtClean="0"/>
            <a:t>要素検索機能</a:t>
          </a:r>
          <a:endParaRPr kumimoji="1" lang="ja-JP" altLang="en-US" sz="1600" dirty="0"/>
        </a:p>
      </dgm:t>
    </dgm:pt>
    <dgm:pt modelId="{B367885E-9D78-48C4-B989-CAD35F0006F0}" type="parTrans" cxnId="{79DC6DD1-B395-44B1-BF31-704DFF3C4058}">
      <dgm:prSet/>
      <dgm:spPr/>
      <dgm:t>
        <a:bodyPr/>
        <a:lstStyle/>
        <a:p>
          <a:endParaRPr kumimoji="1" lang="ja-JP" altLang="en-US" sz="1600"/>
        </a:p>
      </dgm:t>
    </dgm:pt>
    <dgm:pt modelId="{1D05AA5F-1230-45F5-9920-06B41E2D24FD}" type="sibTrans" cxnId="{79DC6DD1-B395-44B1-BF31-704DFF3C4058}">
      <dgm:prSet/>
      <dgm:spPr/>
      <dgm:t>
        <a:bodyPr/>
        <a:lstStyle/>
        <a:p>
          <a:endParaRPr kumimoji="1" lang="ja-JP" altLang="en-US" sz="1600"/>
        </a:p>
      </dgm:t>
    </dgm:pt>
    <dgm:pt modelId="{2FD0FD83-6D68-48DE-8A9C-2CC2A27CE612}">
      <dgm:prSet phldrT="[テキスト]" custT="1"/>
      <dgm:spPr/>
      <dgm:t>
        <a:bodyPr/>
        <a:lstStyle/>
        <a:p>
          <a:r>
            <a:rPr lang="ja-JP" altLang="en-US" sz="1600" dirty="0" smtClean="0"/>
            <a:t>要素説明表</a:t>
          </a:r>
          <a:r>
            <a:rPr lang="en-US" altLang="ja-JP" sz="1600" dirty="0" smtClean="0"/>
            <a:t> </a:t>
          </a:r>
          <a:endParaRPr kumimoji="1" lang="ja-JP" altLang="en-US" sz="1600" dirty="0"/>
        </a:p>
      </dgm:t>
    </dgm:pt>
    <dgm:pt modelId="{BB4DF4DE-9926-4585-9B87-0A11CAE38AAC}" type="parTrans" cxnId="{F05344D8-7A87-45D2-A8A0-29772A88FB5E}">
      <dgm:prSet/>
      <dgm:spPr/>
      <dgm:t>
        <a:bodyPr/>
        <a:lstStyle/>
        <a:p>
          <a:endParaRPr kumimoji="1" lang="ja-JP" altLang="en-US" sz="1600"/>
        </a:p>
      </dgm:t>
    </dgm:pt>
    <dgm:pt modelId="{BBAB2CB6-D4DA-4CCA-8948-A53CFE1D215D}" type="sibTrans" cxnId="{F05344D8-7A87-45D2-A8A0-29772A88FB5E}">
      <dgm:prSet/>
      <dgm:spPr/>
      <dgm:t>
        <a:bodyPr/>
        <a:lstStyle/>
        <a:p>
          <a:endParaRPr kumimoji="1" lang="ja-JP" altLang="en-US" sz="1600"/>
        </a:p>
      </dgm:t>
    </dgm:pt>
    <dgm:pt modelId="{8C2A7264-9DC4-4A26-9CBD-E656FD986C82}">
      <dgm:prSet phldrT="[テキスト]" custT="1"/>
      <dgm:spPr/>
      <dgm:t>
        <a:bodyPr/>
        <a:lstStyle/>
        <a:p>
          <a:r>
            <a:rPr lang="ja-JP" altLang="en-US" sz="1600" dirty="0" smtClean="0"/>
            <a:t>各種保存形式に対応（</a:t>
          </a:r>
          <a:r>
            <a:rPr lang="en-US" altLang="ja-JP" sz="1600" dirty="0" err="1" smtClean="0"/>
            <a:t>png</a:t>
          </a:r>
          <a:r>
            <a:rPr lang="en-US" altLang="ja-JP" sz="1600" dirty="0" smtClean="0"/>
            <a:t>, .jpeg, .pdf, .</a:t>
          </a:r>
          <a:r>
            <a:rPr lang="en-US" altLang="ja-JP" sz="1600" dirty="0" err="1" smtClean="0"/>
            <a:t>svg</a:t>
          </a:r>
          <a:r>
            <a:rPr lang="ja-JP" altLang="en-US" sz="1600" dirty="0" smtClean="0"/>
            <a:t>）</a:t>
          </a:r>
          <a:r>
            <a:rPr lang="en-US" altLang="ja-JP" sz="1600" dirty="0" smtClean="0"/>
            <a:t> </a:t>
          </a:r>
          <a:endParaRPr kumimoji="1" lang="ja-JP" altLang="en-US" sz="1600" dirty="0"/>
        </a:p>
      </dgm:t>
    </dgm:pt>
    <dgm:pt modelId="{8B197BA9-C608-4ED3-8A79-BFFE68B0C76C}" type="parTrans" cxnId="{F8BFCD6A-73DE-4C6B-83F9-C4115B5E99E9}">
      <dgm:prSet/>
      <dgm:spPr/>
      <dgm:t>
        <a:bodyPr/>
        <a:lstStyle/>
        <a:p>
          <a:endParaRPr kumimoji="1" lang="ja-JP" altLang="en-US" sz="1600"/>
        </a:p>
      </dgm:t>
    </dgm:pt>
    <dgm:pt modelId="{66BB1D7E-5F40-4F04-B80A-0DF6DA5D8B81}" type="sibTrans" cxnId="{F8BFCD6A-73DE-4C6B-83F9-C4115B5E99E9}">
      <dgm:prSet/>
      <dgm:spPr/>
      <dgm:t>
        <a:bodyPr/>
        <a:lstStyle/>
        <a:p>
          <a:endParaRPr kumimoji="1" lang="ja-JP" altLang="en-US" sz="1600"/>
        </a:p>
      </dgm:t>
    </dgm:pt>
    <dgm:pt modelId="{AB1F8AF3-E8EA-480D-AD57-6817C25B64AD}" type="pres">
      <dgm:prSet presAssocID="{9E481CBF-C7F2-49E0-9B6C-FFE933FDE667}" presName="linearFlow" presStyleCnt="0">
        <dgm:presLayoutVars>
          <dgm:dir/>
          <dgm:animLvl val="lvl"/>
          <dgm:resizeHandles val="exact"/>
        </dgm:presLayoutVars>
      </dgm:prSet>
      <dgm:spPr/>
    </dgm:pt>
    <dgm:pt modelId="{108F937C-DE6F-4B08-9F09-C98209CDBE96}" type="pres">
      <dgm:prSet presAssocID="{6F27A7CF-6C7C-46A1-9F07-862DD104ED3C}" presName="composite" presStyleCnt="0"/>
      <dgm:spPr/>
    </dgm:pt>
    <dgm:pt modelId="{27AE8010-5FA5-4053-A92C-372CA2B85C13}" type="pres">
      <dgm:prSet presAssocID="{6F27A7CF-6C7C-46A1-9F07-862DD104ED3C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3EEEC76-AAA6-44FB-8336-B305EA5F901A}" type="pres">
      <dgm:prSet presAssocID="{6F27A7CF-6C7C-46A1-9F07-862DD104ED3C}" presName="parSh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76CADEAF-1B1B-4C3F-9190-3F100C1879F3}" type="pres">
      <dgm:prSet presAssocID="{6F27A7CF-6C7C-46A1-9F07-862DD104ED3C}" presName="desTx" presStyleLbl="fgAcc1" presStyleIdx="0" presStyleCnt="3" custScaleX="13381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5AD3E8C-307B-4CCE-8585-DB4A27F2241F}" type="pres">
      <dgm:prSet presAssocID="{E4286EE2-792D-42C1-A2A0-6CF0BEBEE531}" presName="sibTrans" presStyleLbl="sibTrans2D1" presStyleIdx="0" presStyleCnt="2"/>
      <dgm:spPr/>
    </dgm:pt>
    <dgm:pt modelId="{2E60B132-AA54-43D5-9A9B-819361280034}" type="pres">
      <dgm:prSet presAssocID="{E4286EE2-792D-42C1-A2A0-6CF0BEBEE531}" presName="connTx" presStyleLbl="sibTrans2D1" presStyleIdx="0" presStyleCnt="2"/>
      <dgm:spPr/>
    </dgm:pt>
    <dgm:pt modelId="{6B687764-B6DC-469B-B680-9A90D52B7A58}" type="pres">
      <dgm:prSet presAssocID="{A579ABDE-9940-4A74-B40A-D1FEC9AB1840}" presName="composite" presStyleCnt="0"/>
      <dgm:spPr/>
    </dgm:pt>
    <dgm:pt modelId="{FF49C237-9EE9-4AD9-9000-1343AC4EFDBF}" type="pres">
      <dgm:prSet presAssocID="{A579ABDE-9940-4A74-B40A-D1FEC9AB184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E1F94F4-7CBB-4F02-BB57-A1E36BCE7906}" type="pres">
      <dgm:prSet presAssocID="{A579ABDE-9940-4A74-B40A-D1FEC9AB1840}" presName="parSh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882A6BF2-3F52-4204-816E-312960C6F579}" type="pres">
      <dgm:prSet presAssocID="{A579ABDE-9940-4A74-B40A-D1FEC9AB1840}" presName="desTx" presStyleLbl="fgAcc1" presStyleIdx="1" presStyleCnt="3" custScaleX="13029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6D6CAB1-DCC0-4CD2-B3A9-61F757983A32}" type="pres">
      <dgm:prSet presAssocID="{9EB5ADC9-E115-4BC8-BC1F-EF7ABEA59979}" presName="sibTrans" presStyleLbl="sibTrans2D1" presStyleIdx="1" presStyleCnt="2"/>
      <dgm:spPr/>
    </dgm:pt>
    <dgm:pt modelId="{915BEBE0-7098-401C-B5F8-75295154E571}" type="pres">
      <dgm:prSet presAssocID="{9EB5ADC9-E115-4BC8-BC1F-EF7ABEA59979}" presName="connTx" presStyleLbl="sibTrans2D1" presStyleIdx="1" presStyleCnt="2"/>
      <dgm:spPr/>
    </dgm:pt>
    <dgm:pt modelId="{8EF814BF-325C-47CE-A5F7-070DE001C5AD}" type="pres">
      <dgm:prSet presAssocID="{FFADDC7B-BDE6-4ABE-AC4D-B5E032B73EED}" presName="composite" presStyleCnt="0"/>
      <dgm:spPr/>
    </dgm:pt>
    <dgm:pt modelId="{FB83BBA3-8498-40BC-9818-1BF8151ECED3}" type="pres">
      <dgm:prSet presAssocID="{FFADDC7B-BDE6-4ABE-AC4D-B5E032B73EED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26A883-4661-464A-8958-DADD3FE1CA74}" type="pres">
      <dgm:prSet presAssocID="{FFADDC7B-BDE6-4ABE-AC4D-B5E032B73EED}" presName="parSh" presStyleLbl="node1" presStyleIdx="2" presStyleCnt="3"/>
      <dgm:spPr/>
      <dgm:t>
        <a:bodyPr/>
        <a:lstStyle/>
        <a:p>
          <a:endParaRPr kumimoji="1" lang="ja-JP" altLang="en-US"/>
        </a:p>
      </dgm:t>
    </dgm:pt>
    <dgm:pt modelId="{730453BC-8661-4414-8BE2-A442A39B8398}" type="pres">
      <dgm:prSet presAssocID="{FFADDC7B-BDE6-4ABE-AC4D-B5E032B73EED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63ABC277-78D6-46EA-9120-84B98C309121}" type="presOf" srcId="{9EB5ADC9-E115-4BC8-BC1F-EF7ABEA59979}" destId="{A6D6CAB1-DCC0-4CD2-B3A9-61F757983A32}" srcOrd="0" destOrd="0" presId="urn:microsoft.com/office/officeart/2005/8/layout/process3"/>
    <dgm:cxn modelId="{0FCD4834-D060-427C-BDE9-707E14657C83}" srcId="{A579ABDE-9940-4A74-B40A-D1FEC9AB1840}" destId="{5FBA28E7-6807-444F-BF33-966A27EA0A6E}" srcOrd="1" destOrd="0" parTransId="{411ABBD2-E85D-4196-81A7-4FA4C5FA72EF}" sibTransId="{F3827FDF-CFC6-4BD3-AC02-804C3547634A}"/>
    <dgm:cxn modelId="{DDD3360B-D65C-414C-B53F-A331091EE718}" type="presOf" srcId="{9E481CBF-C7F2-49E0-9B6C-FFE933FDE667}" destId="{AB1F8AF3-E8EA-480D-AD57-6817C25B64AD}" srcOrd="0" destOrd="0" presId="urn:microsoft.com/office/officeart/2005/8/layout/process3"/>
    <dgm:cxn modelId="{38DC1B15-E685-490B-80C8-94AAAEBA15BF}" type="presOf" srcId="{D8B56D09-A3AF-4E1A-BD8D-858DA8D3919F}" destId="{882A6BF2-3F52-4204-816E-312960C6F579}" srcOrd="0" destOrd="0" presId="urn:microsoft.com/office/officeart/2005/8/layout/process3"/>
    <dgm:cxn modelId="{83A4E2CE-73CD-4A4A-94E0-5299EB5B4836}" srcId="{6F27A7CF-6C7C-46A1-9F07-862DD104ED3C}" destId="{4E0024F6-B5C9-4E06-8D39-F414989CDDC9}" srcOrd="1" destOrd="0" parTransId="{5C6843AA-F3CD-4F7E-B1AC-CAE18DFF70BE}" sibTransId="{36FCA756-9785-412B-B15B-8A31C3DEAE6A}"/>
    <dgm:cxn modelId="{65199A91-56B6-42FD-8C8D-F0BE920909E7}" type="presOf" srcId="{0B34927A-8A23-4716-B47D-BCB90B1B99B7}" destId="{76CADEAF-1B1B-4C3F-9190-3F100C1879F3}" srcOrd="0" destOrd="2" presId="urn:microsoft.com/office/officeart/2005/8/layout/process3"/>
    <dgm:cxn modelId="{1031B4E2-6955-4C1D-A270-30B3FF07BA1B}" srcId="{A579ABDE-9940-4A74-B40A-D1FEC9AB1840}" destId="{D8B56D09-A3AF-4E1A-BD8D-858DA8D3919F}" srcOrd="0" destOrd="0" parTransId="{47B5B095-5B69-4754-BB61-97ECCEE95141}" sibTransId="{D2F76882-9C59-4062-86CD-C00348094412}"/>
    <dgm:cxn modelId="{8B334299-6EC4-4D7C-B1D7-759466837CAA}" srcId="{FFADDC7B-BDE6-4ABE-AC4D-B5E032B73EED}" destId="{7D354DD2-FBEF-448C-ADA4-A72FEA40038F}" srcOrd="0" destOrd="0" parTransId="{CD33DEF9-8E33-455B-8857-D565D44FED42}" sibTransId="{91436461-EF7C-478A-A58F-E44CFC161F8B}"/>
    <dgm:cxn modelId="{A6CA04D1-DD40-4E77-9501-8B8532163035}" srcId="{6F27A7CF-6C7C-46A1-9F07-862DD104ED3C}" destId="{0B34927A-8A23-4716-B47D-BCB90B1B99B7}" srcOrd="2" destOrd="0" parTransId="{343B15A7-A17D-44B3-8831-C98D68E1B027}" sibTransId="{070CD58C-EE45-4A19-9247-5F0205AA5643}"/>
    <dgm:cxn modelId="{0568FBC8-C45D-4999-82AB-2348B756A1AC}" type="presOf" srcId="{2FD0FD83-6D68-48DE-8A9C-2CC2A27CE612}" destId="{882A6BF2-3F52-4204-816E-312960C6F579}" srcOrd="0" destOrd="3" presId="urn:microsoft.com/office/officeart/2005/8/layout/process3"/>
    <dgm:cxn modelId="{919EB612-B8DD-459D-858D-9DAF1B2CEC40}" type="presOf" srcId="{E4286EE2-792D-42C1-A2A0-6CF0BEBEE531}" destId="{15AD3E8C-307B-4CCE-8585-DB4A27F2241F}" srcOrd="0" destOrd="0" presId="urn:microsoft.com/office/officeart/2005/8/layout/process3"/>
    <dgm:cxn modelId="{97D702F8-34A6-4169-A688-2E6A124BBA0C}" type="presOf" srcId="{FFADDC7B-BDE6-4ABE-AC4D-B5E032B73EED}" destId="{FB83BBA3-8498-40BC-9818-1BF8151ECED3}" srcOrd="0" destOrd="0" presId="urn:microsoft.com/office/officeart/2005/8/layout/process3"/>
    <dgm:cxn modelId="{E923EA74-8D2F-4D12-BF09-D9CD0367AB95}" type="presOf" srcId="{4E0024F6-B5C9-4E06-8D39-F414989CDDC9}" destId="{76CADEAF-1B1B-4C3F-9190-3F100C1879F3}" srcOrd="0" destOrd="1" presId="urn:microsoft.com/office/officeart/2005/8/layout/process3"/>
    <dgm:cxn modelId="{00850BA0-F8C3-4C98-A53F-6A58A8C6B489}" type="presOf" srcId="{E4286EE2-792D-42C1-A2A0-6CF0BEBEE531}" destId="{2E60B132-AA54-43D5-9A9B-819361280034}" srcOrd="1" destOrd="0" presId="urn:microsoft.com/office/officeart/2005/8/layout/process3"/>
    <dgm:cxn modelId="{2D7EB4BA-16C4-4005-BD81-58C905E45370}" srcId="{9E481CBF-C7F2-49E0-9B6C-FFE933FDE667}" destId="{6F27A7CF-6C7C-46A1-9F07-862DD104ED3C}" srcOrd="0" destOrd="0" parTransId="{27E20FF8-D952-4299-BFBD-93E56EDC6BE8}" sibTransId="{E4286EE2-792D-42C1-A2A0-6CF0BEBEE531}"/>
    <dgm:cxn modelId="{A14FF41A-9244-472C-9141-AD7960AB676E}" type="presOf" srcId="{6F27A7CF-6C7C-46A1-9F07-862DD104ED3C}" destId="{27AE8010-5FA5-4053-A92C-372CA2B85C13}" srcOrd="0" destOrd="0" presId="urn:microsoft.com/office/officeart/2005/8/layout/process3"/>
    <dgm:cxn modelId="{77FDEB4B-6830-45D1-A561-A86D4E43E155}" type="presOf" srcId="{3E44A2CA-B559-467B-BAB8-66250531F589}" destId="{882A6BF2-3F52-4204-816E-312960C6F579}" srcOrd="0" destOrd="2" presId="urn:microsoft.com/office/officeart/2005/8/layout/process3"/>
    <dgm:cxn modelId="{F8BFCD6A-73DE-4C6B-83F9-C4115B5E99E9}" srcId="{FFADDC7B-BDE6-4ABE-AC4D-B5E032B73EED}" destId="{8C2A7264-9DC4-4A26-9CBD-E656FD986C82}" srcOrd="1" destOrd="0" parTransId="{8B197BA9-C608-4ED3-8A79-BFFE68B0C76C}" sibTransId="{66BB1D7E-5F40-4F04-B80A-0DF6DA5D8B81}"/>
    <dgm:cxn modelId="{2C4CE00C-8B02-4DE7-B619-237B7CB1348F}" type="presOf" srcId="{5FBA28E7-6807-444F-BF33-966A27EA0A6E}" destId="{882A6BF2-3F52-4204-816E-312960C6F579}" srcOrd="0" destOrd="1" presId="urn:microsoft.com/office/officeart/2005/8/layout/process3"/>
    <dgm:cxn modelId="{F8029300-A924-425F-BB90-7108980F8426}" type="presOf" srcId="{9EB5ADC9-E115-4BC8-BC1F-EF7ABEA59979}" destId="{915BEBE0-7098-401C-B5F8-75295154E571}" srcOrd="1" destOrd="0" presId="urn:microsoft.com/office/officeart/2005/8/layout/process3"/>
    <dgm:cxn modelId="{DDD841F4-1D55-4FFF-8604-86594521BD60}" type="presOf" srcId="{A579ABDE-9940-4A74-B40A-D1FEC9AB1840}" destId="{FF49C237-9EE9-4AD9-9000-1343AC4EFDBF}" srcOrd="0" destOrd="0" presId="urn:microsoft.com/office/officeart/2005/8/layout/process3"/>
    <dgm:cxn modelId="{05D6CB40-5FD6-495C-91CC-02F2A75FEC5E}" type="presOf" srcId="{FFADDC7B-BDE6-4ABE-AC4D-B5E032B73EED}" destId="{7B26A883-4661-464A-8958-DADD3FE1CA74}" srcOrd="1" destOrd="0" presId="urn:microsoft.com/office/officeart/2005/8/layout/process3"/>
    <dgm:cxn modelId="{32739E53-E459-4434-B325-6737AE8FDCA1}" type="presOf" srcId="{A579ABDE-9940-4A74-B40A-D1FEC9AB1840}" destId="{FE1F94F4-7CBB-4F02-BB57-A1E36BCE7906}" srcOrd="1" destOrd="0" presId="urn:microsoft.com/office/officeart/2005/8/layout/process3"/>
    <dgm:cxn modelId="{2ED3EA70-38E2-43C1-9188-7A41D1BFDD72}" srcId="{6F27A7CF-6C7C-46A1-9F07-862DD104ED3C}" destId="{17F8D812-17A9-4E8D-8F7A-B5043F64F3B7}" srcOrd="0" destOrd="0" parTransId="{DBF38C08-DD9F-47AD-BCEF-37BCBB7A961A}" sibTransId="{F0290091-D978-4886-A51F-6EE301A84997}"/>
    <dgm:cxn modelId="{79DC6DD1-B395-44B1-BF31-704DFF3C4058}" srcId="{A579ABDE-9940-4A74-B40A-D1FEC9AB1840}" destId="{3E44A2CA-B559-467B-BAB8-66250531F589}" srcOrd="2" destOrd="0" parTransId="{B367885E-9D78-48C4-B989-CAD35F0006F0}" sibTransId="{1D05AA5F-1230-45F5-9920-06B41E2D24FD}"/>
    <dgm:cxn modelId="{2AA5C459-681C-4D0C-9792-ECEEAEA5CA26}" type="presOf" srcId="{17F8D812-17A9-4E8D-8F7A-B5043F64F3B7}" destId="{76CADEAF-1B1B-4C3F-9190-3F100C1879F3}" srcOrd="0" destOrd="0" presId="urn:microsoft.com/office/officeart/2005/8/layout/process3"/>
    <dgm:cxn modelId="{63B24C36-BDED-4BB1-BCC0-791BC03BC252}" type="presOf" srcId="{8C2A7264-9DC4-4A26-9CBD-E656FD986C82}" destId="{730453BC-8661-4414-8BE2-A442A39B8398}" srcOrd="0" destOrd="1" presId="urn:microsoft.com/office/officeart/2005/8/layout/process3"/>
    <dgm:cxn modelId="{F05344D8-7A87-45D2-A8A0-29772A88FB5E}" srcId="{A579ABDE-9940-4A74-B40A-D1FEC9AB1840}" destId="{2FD0FD83-6D68-48DE-8A9C-2CC2A27CE612}" srcOrd="3" destOrd="0" parTransId="{BB4DF4DE-9926-4585-9B87-0A11CAE38AAC}" sibTransId="{BBAB2CB6-D4DA-4CCA-8948-A53CFE1D215D}"/>
    <dgm:cxn modelId="{6CFD03AA-9531-4F29-95E3-CE5CD6F3B0F3}" srcId="{9E481CBF-C7F2-49E0-9B6C-FFE933FDE667}" destId="{A579ABDE-9940-4A74-B40A-D1FEC9AB1840}" srcOrd="1" destOrd="0" parTransId="{0CBEB459-86F0-41DE-84A1-1740F5F89D33}" sibTransId="{9EB5ADC9-E115-4BC8-BC1F-EF7ABEA59979}"/>
    <dgm:cxn modelId="{59976F49-5FCA-4BF1-B7EA-212A787C3578}" srcId="{9E481CBF-C7F2-49E0-9B6C-FFE933FDE667}" destId="{FFADDC7B-BDE6-4ABE-AC4D-B5E032B73EED}" srcOrd="2" destOrd="0" parTransId="{828E607A-F68F-49C6-8A3C-20900A65C31F}" sibTransId="{C0401A57-FF7F-41C5-816B-DD7250CB56C6}"/>
    <dgm:cxn modelId="{DA99B595-0785-4EAD-BF93-1F13E148A543}" type="presOf" srcId="{6F27A7CF-6C7C-46A1-9F07-862DD104ED3C}" destId="{43EEEC76-AAA6-44FB-8336-B305EA5F901A}" srcOrd="1" destOrd="0" presId="urn:microsoft.com/office/officeart/2005/8/layout/process3"/>
    <dgm:cxn modelId="{A55C90A9-B26C-48D7-9631-661B5F4249A1}" type="presOf" srcId="{7D354DD2-FBEF-448C-ADA4-A72FEA40038F}" destId="{730453BC-8661-4414-8BE2-A442A39B8398}" srcOrd="0" destOrd="0" presId="urn:microsoft.com/office/officeart/2005/8/layout/process3"/>
    <dgm:cxn modelId="{6CEEF541-912A-4342-AAFC-9DCB42585A1D}" type="presParOf" srcId="{AB1F8AF3-E8EA-480D-AD57-6817C25B64AD}" destId="{108F937C-DE6F-4B08-9F09-C98209CDBE96}" srcOrd="0" destOrd="0" presId="urn:microsoft.com/office/officeart/2005/8/layout/process3"/>
    <dgm:cxn modelId="{2BFDEBBF-1853-4603-BACF-180B0918B73B}" type="presParOf" srcId="{108F937C-DE6F-4B08-9F09-C98209CDBE96}" destId="{27AE8010-5FA5-4053-A92C-372CA2B85C13}" srcOrd="0" destOrd="0" presId="urn:microsoft.com/office/officeart/2005/8/layout/process3"/>
    <dgm:cxn modelId="{41FCF146-2695-4A26-934F-F15D9C88EFE1}" type="presParOf" srcId="{108F937C-DE6F-4B08-9F09-C98209CDBE96}" destId="{43EEEC76-AAA6-44FB-8336-B305EA5F901A}" srcOrd="1" destOrd="0" presId="urn:microsoft.com/office/officeart/2005/8/layout/process3"/>
    <dgm:cxn modelId="{4476D424-D246-4FB9-9D93-D6A5215822A5}" type="presParOf" srcId="{108F937C-DE6F-4B08-9F09-C98209CDBE96}" destId="{76CADEAF-1B1B-4C3F-9190-3F100C1879F3}" srcOrd="2" destOrd="0" presId="urn:microsoft.com/office/officeart/2005/8/layout/process3"/>
    <dgm:cxn modelId="{89111D8D-BB1A-4730-A2E9-D95BBBEA1AC4}" type="presParOf" srcId="{AB1F8AF3-E8EA-480D-AD57-6817C25B64AD}" destId="{15AD3E8C-307B-4CCE-8585-DB4A27F2241F}" srcOrd="1" destOrd="0" presId="urn:microsoft.com/office/officeart/2005/8/layout/process3"/>
    <dgm:cxn modelId="{9AD11C3A-A72F-410F-80EE-DFE539D1D850}" type="presParOf" srcId="{15AD3E8C-307B-4CCE-8585-DB4A27F2241F}" destId="{2E60B132-AA54-43D5-9A9B-819361280034}" srcOrd="0" destOrd="0" presId="urn:microsoft.com/office/officeart/2005/8/layout/process3"/>
    <dgm:cxn modelId="{A963A466-C679-402A-A092-EBD3ADF7CAE1}" type="presParOf" srcId="{AB1F8AF3-E8EA-480D-AD57-6817C25B64AD}" destId="{6B687764-B6DC-469B-B680-9A90D52B7A58}" srcOrd="2" destOrd="0" presId="urn:microsoft.com/office/officeart/2005/8/layout/process3"/>
    <dgm:cxn modelId="{89E2B85E-BB3D-4B58-BD9C-2943A15429EA}" type="presParOf" srcId="{6B687764-B6DC-469B-B680-9A90D52B7A58}" destId="{FF49C237-9EE9-4AD9-9000-1343AC4EFDBF}" srcOrd="0" destOrd="0" presId="urn:microsoft.com/office/officeart/2005/8/layout/process3"/>
    <dgm:cxn modelId="{FC699795-3C57-44E4-853B-491993D7D9C5}" type="presParOf" srcId="{6B687764-B6DC-469B-B680-9A90D52B7A58}" destId="{FE1F94F4-7CBB-4F02-BB57-A1E36BCE7906}" srcOrd="1" destOrd="0" presId="urn:microsoft.com/office/officeart/2005/8/layout/process3"/>
    <dgm:cxn modelId="{0B37414A-6339-4846-B794-7D4D1842499A}" type="presParOf" srcId="{6B687764-B6DC-469B-B680-9A90D52B7A58}" destId="{882A6BF2-3F52-4204-816E-312960C6F579}" srcOrd="2" destOrd="0" presId="urn:microsoft.com/office/officeart/2005/8/layout/process3"/>
    <dgm:cxn modelId="{56748726-3DC3-47FE-AEDE-A980EA28E3DE}" type="presParOf" srcId="{AB1F8AF3-E8EA-480D-AD57-6817C25B64AD}" destId="{A6D6CAB1-DCC0-4CD2-B3A9-61F757983A32}" srcOrd="3" destOrd="0" presId="urn:microsoft.com/office/officeart/2005/8/layout/process3"/>
    <dgm:cxn modelId="{8DF80176-A1B1-4706-A50E-7C876D26E016}" type="presParOf" srcId="{A6D6CAB1-DCC0-4CD2-B3A9-61F757983A32}" destId="{915BEBE0-7098-401C-B5F8-75295154E571}" srcOrd="0" destOrd="0" presId="urn:microsoft.com/office/officeart/2005/8/layout/process3"/>
    <dgm:cxn modelId="{E9B366DD-F1C7-4140-9826-B3FF49770773}" type="presParOf" srcId="{AB1F8AF3-E8EA-480D-AD57-6817C25B64AD}" destId="{8EF814BF-325C-47CE-A5F7-070DE001C5AD}" srcOrd="4" destOrd="0" presId="urn:microsoft.com/office/officeart/2005/8/layout/process3"/>
    <dgm:cxn modelId="{9240FD3B-7FC4-4DBD-8172-F932DDC67293}" type="presParOf" srcId="{8EF814BF-325C-47CE-A5F7-070DE001C5AD}" destId="{FB83BBA3-8498-40BC-9818-1BF8151ECED3}" srcOrd="0" destOrd="0" presId="urn:microsoft.com/office/officeart/2005/8/layout/process3"/>
    <dgm:cxn modelId="{027A3F38-1B5A-41B8-93A5-01D2A5BBB561}" type="presParOf" srcId="{8EF814BF-325C-47CE-A5F7-070DE001C5AD}" destId="{7B26A883-4661-464A-8958-DADD3FE1CA74}" srcOrd="1" destOrd="0" presId="urn:microsoft.com/office/officeart/2005/8/layout/process3"/>
    <dgm:cxn modelId="{3AD18D6A-133A-4694-90F8-541EE645E0CF}" type="presParOf" srcId="{8EF814BF-325C-47CE-A5F7-070DE001C5AD}" destId="{730453BC-8661-4414-8BE2-A442A39B839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EEC76-AAA6-44FB-8336-B305EA5F901A}">
      <dsp:nvSpPr>
        <dsp:cNvPr id="0" name=""/>
        <dsp:cNvSpPr/>
      </dsp:nvSpPr>
      <dsp:spPr>
        <a:xfrm>
          <a:off x="13783" y="722996"/>
          <a:ext cx="1856431" cy="98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kern="1200" dirty="0" smtClean="0"/>
            <a:t>データの前処理</a:t>
          </a:r>
          <a:endParaRPr kumimoji="1" lang="ja-JP" altLang="en-US" sz="1600" kern="1200" dirty="0"/>
        </a:p>
      </dsp:txBody>
      <dsp:txXfrm>
        <a:off x="13783" y="722996"/>
        <a:ext cx="1856431" cy="653754"/>
      </dsp:txXfrm>
    </dsp:sp>
    <dsp:sp modelId="{76CADEAF-1B1B-4C3F-9190-3F100C1879F3}">
      <dsp:nvSpPr>
        <dsp:cNvPr id="0" name=""/>
        <dsp:cNvSpPr/>
      </dsp:nvSpPr>
      <dsp:spPr>
        <a:xfrm>
          <a:off x="79307" y="1376751"/>
          <a:ext cx="2484239" cy="216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データの取り込み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データのタグ付け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データの関係性評価</a:t>
          </a:r>
          <a:endParaRPr kumimoji="1" lang="ja-JP" altLang="en-US" sz="1600" kern="1200" dirty="0"/>
        </a:p>
      </dsp:txBody>
      <dsp:txXfrm>
        <a:off x="142703" y="1440147"/>
        <a:ext cx="2357447" cy="2037708"/>
      </dsp:txXfrm>
    </dsp:sp>
    <dsp:sp modelId="{15AD3E8C-307B-4CCE-8585-DB4A27F2241F}">
      <dsp:nvSpPr>
        <dsp:cNvPr id="0" name=""/>
        <dsp:cNvSpPr/>
      </dsp:nvSpPr>
      <dsp:spPr>
        <a:xfrm>
          <a:off x="2229736" y="819000"/>
          <a:ext cx="762184" cy="461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/>
        </a:p>
      </dsp:txBody>
      <dsp:txXfrm>
        <a:off x="2229736" y="911349"/>
        <a:ext cx="623660" cy="277048"/>
      </dsp:txXfrm>
    </dsp:sp>
    <dsp:sp modelId="{FE1F94F4-7CBB-4F02-BB57-A1E36BCE7906}">
      <dsp:nvSpPr>
        <dsp:cNvPr id="0" name=""/>
        <dsp:cNvSpPr/>
      </dsp:nvSpPr>
      <dsp:spPr>
        <a:xfrm>
          <a:off x="3308299" y="722996"/>
          <a:ext cx="1856431" cy="98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kern="1200" dirty="0" smtClean="0"/>
            <a:t>データの可視化ツールの作成</a:t>
          </a:r>
          <a:endParaRPr kumimoji="1" lang="ja-JP" altLang="en-US" sz="1600" kern="1200" dirty="0"/>
        </a:p>
      </dsp:txBody>
      <dsp:txXfrm>
        <a:off x="3308299" y="722996"/>
        <a:ext cx="1856431" cy="653754"/>
      </dsp:txXfrm>
    </dsp:sp>
    <dsp:sp modelId="{882A6BF2-3F52-4204-816E-312960C6F579}">
      <dsp:nvSpPr>
        <dsp:cNvPr id="0" name=""/>
        <dsp:cNvSpPr/>
      </dsp:nvSpPr>
      <dsp:spPr>
        <a:xfrm>
          <a:off x="3406533" y="1376751"/>
          <a:ext cx="2418818" cy="216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構造図の描画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パスのフィルタリング機能（重要パスだけの表示）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要素検索機能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要素説明表</a:t>
          </a:r>
          <a:r>
            <a:rPr lang="en-US" altLang="ja-JP" sz="1600" kern="1200" dirty="0" smtClean="0"/>
            <a:t> </a:t>
          </a:r>
          <a:endParaRPr kumimoji="1" lang="ja-JP" altLang="en-US" sz="1600" kern="1200" dirty="0"/>
        </a:p>
      </dsp:txBody>
      <dsp:txXfrm>
        <a:off x="3469929" y="1440147"/>
        <a:ext cx="2292026" cy="2037708"/>
      </dsp:txXfrm>
    </dsp:sp>
    <dsp:sp modelId="{A6D6CAB1-DCC0-4CD2-B3A9-61F757983A32}">
      <dsp:nvSpPr>
        <dsp:cNvPr id="0" name=""/>
        <dsp:cNvSpPr/>
      </dsp:nvSpPr>
      <dsp:spPr>
        <a:xfrm>
          <a:off x="5516073" y="819000"/>
          <a:ext cx="744848" cy="461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kern="1200"/>
        </a:p>
      </dsp:txBody>
      <dsp:txXfrm>
        <a:off x="5516073" y="911349"/>
        <a:ext cx="606324" cy="277048"/>
      </dsp:txXfrm>
    </dsp:sp>
    <dsp:sp modelId="{7B26A883-4661-464A-8958-DADD3FE1CA74}">
      <dsp:nvSpPr>
        <dsp:cNvPr id="0" name=""/>
        <dsp:cNvSpPr/>
      </dsp:nvSpPr>
      <dsp:spPr>
        <a:xfrm>
          <a:off x="6570104" y="722996"/>
          <a:ext cx="1854311" cy="980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1600" kern="1200" dirty="0" smtClean="0"/>
            <a:t>出力法設定</a:t>
          </a:r>
          <a:endParaRPr kumimoji="1" lang="ja-JP" altLang="en-US" sz="1600" kern="1200" dirty="0"/>
        </a:p>
      </dsp:txBody>
      <dsp:txXfrm>
        <a:off x="6570104" y="722996"/>
        <a:ext cx="1854311" cy="653754"/>
      </dsp:txXfrm>
    </dsp:sp>
    <dsp:sp modelId="{730453BC-8661-4414-8BE2-A442A39B8398}">
      <dsp:nvSpPr>
        <dsp:cNvPr id="0" name=""/>
        <dsp:cNvSpPr/>
      </dsp:nvSpPr>
      <dsp:spPr>
        <a:xfrm>
          <a:off x="6949531" y="1376751"/>
          <a:ext cx="1854311" cy="2164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印刷</a:t>
          </a:r>
          <a:endParaRPr kumimoji="1"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600" kern="1200" dirty="0" smtClean="0"/>
            <a:t>各種保存形式に対応（</a:t>
          </a:r>
          <a:r>
            <a:rPr lang="en-US" altLang="ja-JP" sz="1600" kern="1200" dirty="0" err="1" smtClean="0"/>
            <a:t>png</a:t>
          </a:r>
          <a:r>
            <a:rPr lang="en-US" altLang="ja-JP" sz="1600" kern="1200" dirty="0" smtClean="0"/>
            <a:t>, .jpeg, .pdf, .</a:t>
          </a:r>
          <a:r>
            <a:rPr lang="en-US" altLang="ja-JP" sz="1600" kern="1200" dirty="0" err="1" smtClean="0"/>
            <a:t>svg</a:t>
          </a:r>
          <a:r>
            <a:rPr lang="ja-JP" altLang="en-US" sz="1600" kern="1200" dirty="0" smtClean="0"/>
            <a:t>）</a:t>
          </a:r>
          <a:r>
            <a:rPr lang="en-US" altLang="ja-JP" sz="1600" kern="1200" dirty="0" smtClean="0"/>
            <a:t> </a:t>
          </a:r>
          <a:endParaRPr kumimoji="1" lang="ja-JP" altLang="en-US" sz="1600" kern="1200" dirty="0"/>
        </a:p>
      </dsp:txBody>
      <dsp:txXfrm>
        <a:off x="7003842" y="1431062"/>
        <a:ext cx="1745689" cy="205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7BCFC-C9A3-4EF6-A425-49F617749256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C2EA-32AA-4A8F-9A62-5BC91DBC5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EE94-2520-4B5E-B07D-9AA97B45647C}" type="datetimeFigureOut">
              <a:rPr kumimoji="1" lang="ja-JP" altLang="en-US" smtClean="0"/>
              <a:t>2018/9/11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D58A2-3CF7-40B1-ACCB-56AF7208DB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6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D58A2-3CF7-40B1-ACCB-56AF7208DB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4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9945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14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004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13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66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858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935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5951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063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76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02240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0" y="6440487"/>
            <a:ext cx="432048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137033-2DD8-485E-BF9A-720D2CBD27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33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2" descr="スクリーンショット（2013-03-17 15"/>
          <p:cNvPicPr>
            <a:picLocks noChangeAspect="1" noChangeArrowheads="1"/>
          </p:cNvPicPr>
          <p:nvPr/>
        </p:nvPicPr>
        <p:blipFill>
          <a:blip r:embed="rId4" cstate="print">
            <a:lum bright="-6000" contrast="1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0"/>
            <a:ext cx="228441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p_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515100"/>
            <a:ext cx="1331913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0" y="0"/>
            <a:ext cx="9144000" cy="503238"/>
          </a:xfrm>
          <a:prstGeom prst="rect">
            <a:avLst/>
          </a:prstGeom>
          <a:solidFill>
            <a:srgbClr val="5051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0356" name="Line 4"/>
          <p:cNvSpPr>
            <a:spLocks noChangeShapeType="1"/>
          </p:cNvSpPr>
          <p:nvPr/>
        </p:nvSpPr>
        <p:spPr bwMode="auto">
          <a:xfrm>
            <a:off x="330200" y="6413500"/>
            <a:ext cx="8456613" cy="0"/>
          </a:xfrm>
          <a:prstGeom prst="line">
            <a:avLst/>
          </a:prstGeom>
          <a:noFill/>
          <a:ln w="9525">
            <a:solidFill>
              <a:srgbClr val="3132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440910" y="6471092"/>
            <a:ext cx="0" cy="317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 userDrawn="1"/>
        </p:nvSpPr>
        <p:spPr>
          <a:xfrm>
            <a:off x="4563340" y="6443772"/>
            <a:ext cx="288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2018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年度夏季インターンシップ（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PIP)</a:t>
            </a:r>
          </a:p>
          <a:p>
            <a:pPr algn="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成果報告会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259632" y="1772816"/>
            <a:ext cx="6768752" cy="201622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844408" cy="1656184"/>
          </a:xfrm>
        </p:spPr>
        <p:txBody>
          <a:bodyPr/>
          <a:lstStyle/>
          <a:p>
            <a:pPr algn="ctr"/>
            <a:r>
              <a:rPr lang="ja-JP" altLang="en-US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感性価値構造の可視化</a:t>
            </a:r>
            <a: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32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テーマ：「△△を利用した●●●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への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作用研究」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</a:b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実習</a:t>
            </a:r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部署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：●●事業部　〇〇課　△△グループ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2018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9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月</a:t>
            </a:r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14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日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京都大学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大学院</a:t>
            </a:r>
            <a:r>
              <a:rPr lang="en-US" altLang="ja-JP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年</a:t>
            </a:r>
            <a:endParaRPr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1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電気工学専攻</a:t>
            </a:r>
            <a:endParaRPr lang="en-US" altLang="ja-JP" sz="1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雷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　溥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文</a:t>
            </a:r>
            <a:endParaRPr lang="en-US" altLang="ja-JP" sz="28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46050" y="131445"/>
            <a:ext cx="1371600" cy="533400"/>
            <a:chOff x="828" y="624"/>
            <a:chExt cx="864" cy="336"/>
          </a:xfrm>
        </p:grpSpPr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828" y="624"/>
              <a:ext cx="82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rIns="54000" anchor="ctr"/>
            <a:lstStyle/>
            <a:p>
              <a:r>
                <a:rPr lang="ja-JP" altLang="en-US" sz="2000" b="1" dirty="0">
                  <a:solidFill>
                    <a:srgbClr val="FF0000"/>
                  </a:solidFill>
                  <a:latin typeface="Times New Roman" pitchFamily="18" charset="0"/>
                  <a:ea typeface="ＭＳ 明朝" pitchFamily="17" charset="-128"/>
                </a:rPr>
                <a:t>厳秘</a:t>
              </a:r>
            </a:p>
            <a:p>
              <a:r>
                <a:rPr kumimoji="0" lang="en-US" altLang="ja-JP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Until: </a:t>
              </a:r>
              <a:r>
                <a:rPr kumimoji="0" lang="ja-JP" altLang="en-US" sz="900" b="1" dirty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 　</a:t>
              </a:r>
              <a:r>
                <a:rPr kumimoji="0" lang="ja-JP" altLang="en-US" sz="900" b="1" dirty="0" smtClean="0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無期限</a:t>
              </a:r>
              <a:endParaRPr lang="ja-JP" altLang="en-US" sz="9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1162" y="668"/>
              <a:ext cx="53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Strictly</a:t>
              </a:r>
            </a:p>
            <a:p>
              <a:pPr algn="ctr" eaLnBrk="0" hangingPunct="0">
                <a:lnSpc>
                  <a:spcPct val="75000"/>
                </a:lnSpc>
              </a:pPr>
              <a:r>
                <a:rPr kumimoji="0" lang="en-US" altLang="ja-JP" sz="900" b="1">
                  <a:solidFill>
                    <a:srgbClr val="FF0000"/>
                  </a:solidFill>
                  <a:latin typeface="Century" pitchFamily="18" charset="0"/>
                  <a:ea typeface="ＭＳ 明朝" pitchFamily="17" charset="-128"/>
                </a:rPr>
                <a:t>Confidential</a:t>
              </a:r>
            </a:p>
          </p:txBody>
        </p:sp>
      </p:grp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17650" y="125095"/>
            <a:ext cx="1260475" cy="5397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55440" tIns="21600" rIns="55440" bIns="20520"/>
          <a:lstStyle/>
          <a:p>
            <a:pPr eaLnBrk="0" hangingPunct="0"/>
            <a:r>
              <a:rPr kumimoji="0" lang="ja-JP" altLang="en-US" sz="22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秘</a:t>
            </a:r>
          </a:p>
          <a:p>
            <a:pPr eaLnBrk="0" hangingPunct="0">
              <a:lnSpc>
                <a:spcPct val="115000"/>
              </a:lnSpc>
            </a:pPr>
            <a:r>
              <a:rPr kumimoji="0" lang="en-US" altLang="ja-JP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Until:</a:t>
            </a:r>
            <a:r>
              <a:rPr kumimoji="0" lang="ja-JP" altLang="en-US" sz="8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　　　　　　　 </a:t>
            </a:r>
            <a:r>
              <a:rPr kumimoji="0" lang="ja-JP" altLang="en-US" sz="800" b="1" dirty="0">
                <a:solidFill>
                  <a:srgbClr val="FF0000"/>
                </a:solidFill>
                <a:latin typeface="ＭＳ 明朝" pitchFamily="17" charset="-128"/>
                <a:ea typeface="ＭＳ 明朝" pitchFamily="17" charset="-128"/>
              </a:rPr>
              <a:t>迄</a:t>
            </a:r>
            <a:endParaRPr kumimoji="0" lang="ja-JP" altLang="en-US" sz="1000" b="1" dirty="0">
              <a:solidFill>
                <a:srgbClr val="FF0000"/>
              </a:solidFill>
              <a:latin typeface="ＭＳ 明朝" pitchFamily="17" charset="-128"/>
              <a:ea typeface="ＭＳ 明朝" pitchFamily="17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79600" y="228283"/>
            <a:ext cx="841375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kumimoji="0" lang="en-US" altLang="ja-JP" sz="900" b="1" dirty="0">
                <a:solidFill>
                  <a:srgbClr val="FF0000"/>
                </a:solidFill>
                <a:latin typeface="Century" pitchFamily="18" charset="0"/>
                <a:ea typeface="ＭＳ 明朝" pitchFamily="17" charset="-128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3391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288417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１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．自己紹介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65433" y="692696"/>
            <a:ext cx="3096344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自分の写真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07904" y="112474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■インターンシップに参加した理由：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①大学の研究と企業の研究との違いを知る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②パナソニックの職場の雰囲気を知る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③将来日本で就職のため準備する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07904" y="4909391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■将来の夢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日本のものづくりで世界に貢献すること！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（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じつは</a:t>
            </a:r>
            <a:r>
              <a:rPr lang="ja-JP" altLang="en-US" dirty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ヲタク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</a:t>
            </a:r>
            <a:r>
              <a:rPr lang="ja-JP" altLang="en-US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なりたいなー）</a:t>
            </a:r>
            <a:r>
              <a:rPr lang="en-US" altLang="ja-JP" dirty="0" smtClean="0">
                <a:solidFill>
                  <a:schemeClr val="bg2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endParaRPr kumimoji="1" lang="en-US" altLang="ja-JP" dirty="0" smtClean="0">
              <a:solidFill>
                <a:schemeClr val="bg2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16941" y="275562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■大学での研究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３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データの可視化研究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707904" y="383250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■趣味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：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サッカー、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卓球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お絵かき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91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２．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背景・目的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pPr/>
              <a:t>3</a:t>
            </a:fld>
            <a:endParaRPr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692696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による損失が多い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802220"/>
            <a:ext cx="3879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△△することで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できれば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〇〇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が削減できる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727" y="3650351"/>
            <a:ext cx="587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【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仮説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】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●●●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●●●●●●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●●●●</a:t>
            </a: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547500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例：～～～の時、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99066" y="1916832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●●●となってしまう</a:t>
            </a:r>
            <a:endParaRPr kumimoji="1" lang="ja-JP" altLang="en-US" sz="20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2192480" y="2420888"/>
            <a:ext cx="484632" cy="36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下矢印 11"/>
          <p:cNvSpPr/>
          <p:nvPr/>
        </p:nvSpPr>
        <p:spPr>
          <a:xfrm>
            <a:off x="2206646" y="4244829"/>
            <a:ext cx="4846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8638" y="473987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～～～～～～～？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2195736" y="5310500"/>
            <a:ext cx="484632" cy="422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60486" y="5867980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実験により効果を検証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04186" y="105273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→損失金額：約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億円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467544" y="3573016"/>
            <a:ext cx="5934830" cy="5707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5384460" y="1457187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005229" y="1457186"/>
            <a:ext cx="1355908" cy="125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511450" y="4424849"/>
            <a:ext cx="2876974" cy="1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イメージ図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34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２．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背景・目的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692696"/>
            <a:ext cx="659347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従来の感性価値構造の作成方法</a:t>
            </a:r>
            <a:endParaRPr kumimoji="1"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少人数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にインタビュー（ラダリング：どうして？何故？</a:t>
            </a:r>
            <a:r>
              <a:rPr lang="ja-JP" altLang="en-US" sz="2000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の深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堀）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・インタビュー結果を</a:t>
            </a:r>
            <a:r>
              <a:rPr kumimoji="1"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人の手</a:t>
            </a:r>
            <a:r>
              <a:rPr kumimoji="1"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で構造化</a:t>
            </a:r>
            <a:endParaRPr kumimoji="1"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新しい取り組み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sz="20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大人数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にラダリング風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Web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調査（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N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≧</a:t>
            </a:r>
            <a:r>
              <a:rPr lang="en-US" altLang="ja-JP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1000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20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→結果を人の手で構造化するのは困難</a:t>
            </a:r>
            <a:endParaRPr lang="en-US" altLang="ja-JP" sz="20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4838" y="5939988"/>
            <a:ext cx="619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構造化を自動化させることができれば、大人数の構造化が可能</a:t>
            </a:r>
            <a:endParaRPr lang="en-US" altLang="ja-JP" dirty="0" smtClean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下矢印 10"/>
          <p:cNvSpPr/>
          <p:nvPr/>
        </p:nvSpPr>
        <p:spPr>
          <a:xfrm>
            <a:off x="4355976" y="4653136"/>
            <a:ext cx="484632" cy="3619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82" y="1833479"/>
            <a:ext cx="6257755" cy="296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3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３．内容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504" y="687268"/>
            <a:ext cx="1181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サンプル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4266" y="17860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504" y="1961742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実験手順</a:t>
            </a:r>
            <a:endParaRPr kumimoji="1" lang="ja-JP" altLang="en-US" sz="22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8555" y="1198870"/>
            <a:ext cx="4293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・被検者人数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1000</a:t>
            </a:r>
          </a:p>
          <a:p>
            <a:r>
              <a:rPr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・データ内容　香りの感性価値　</a:t>
            </a:r>
            <a:r>
              <a:rPr lang="en-US" altLang="ja-JP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</a:t>
            </a:r>
            <a:endParaRPr lang="en-US" altLang="ja-JP" sz="16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635481217"/>
              </p:ext>
            </p:extLst>
          </p:nvPr>
        </p:nvGraphicFramePr>
        <p:xfrm>
          <a:off x="212756" y="1901056"/>
          <a:ext cx="8817627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51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４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．結果・考察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1451" y="72500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結果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355976" y="7250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結論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51520" y="3861048"/>
            <a:ext cx="864096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211451" y="400506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考察（</a:t>
            </a:r>
            <a:r>
              <a:rPr kumimoji="1" lang="ja-JP" altLang="en-US" sz="2400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今後の課題）</a:t>
            </a:r>
            <a:endParaRPr kumimoji="1" lang="ja-JP" altLang="en-US" sz="2400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3528" y="4437112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・システムの一般化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16993" y="4780222"/>
            <a:ext cx="2300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→他の研究分析もできる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782310" y="443711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アルゴリズムの改善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56601" y="4712033"/>
            <a:ext cx="3095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→より効果の高い方法を見つける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844878" y="5178416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ユーザーインターフェイスの改善</a:t>
            </a:r>
          </a:p>
          <a:p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355976" y="5462508"/>
            <a:ext cx="1606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→利便性の向上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3528" y="5178416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・他の分析機能の実装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7584" y="5447119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→上位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位までのパスの表示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82" y="1372001"/>
            <a:ext cx="388883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371078" y="1268760"/>
            <a:ext cx="4855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dirty="0" smtClean="0"/>
              <a:t>可視化ツールの作成により以下が可能になった</a:t>
            </a:r>
            <a:r>
              <a:rPr lang="en-US" altLang="ja-JP" dirty="0" smtClean="0"/>
              <a:t>:</a:t>
            </a:r>
            <a:endParaRPr lang="en-US" altLang="ja-JP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全体構造の俯瞰</a:t>
            </a:r>
            <a:endParaRPr kumimoji="1" lang="en-US" altLang="ja-JP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ja-JP" altLang="en-US" dirty="0"/>
              <a:t>重要</a:t>
            </a:r>
            <a:r>
              <a:rPr lang="ja-JP" altLang="en-US" dirty="0" smtClean="0"/>
              <a:t>パスだけの構造の可視化</a:t>
            </a:r>
            <a:endParaRPr kumimoji="1" lang="en-US" altLang="ja-JP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ja-JP" altLang="en-US" dirty="0"/>
              <a:t>任意</a:t>
            </a:r>
            <a:r>
              <a:rPr lang="ja-JP" altLang="en-US" dirty="0" smtClean="0"/>
              <a:t>要素の構造の抽出</a:t>
            </a:r>
            <a:endParaRPr lang="en-US" altLang="ja-JP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構造の様々な保存形式と印刷に対応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0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04" y="75982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５</a:t>
            </a:r>
            <a:r>
              <a:rPr lang="ja-JP" altLang="en-US" sz="20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メイリオ" panose="020B0604030504040204" pitchFamily="50" charset="-128"/>
              </a:rPr>
              <a:t>．所感</a:t>
            </a:r>
            <a:endParaRPr kumimoji="1" lang="ja-JP" altLang="en-US" sz="20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7033-2DD8-485E-BF9A-720D2CBD27E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8653" y="375601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インターンシップを通して</a:t>
            </a:r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2771" y="42117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・ものを作る前にひとをつくる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343" y="4571836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皆と仲良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くになりました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27646" y="5003884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・社会人の生活ﾘｽﾞﾑ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64343" y="543593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→早起き</a:t>
            </a:r>
            <a:r>
              <a:rPr kumimoji="1"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, 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通勤，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花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金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528" y="764704"/>
            <a:ext cx="3150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実験を通して</a:t>
            </a:r>
            <a:r>
              <a:rPr kumimoji="1" lang="en-US" altLang="ja-JP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kumimoji="1" lang="ja-JP" altLang="en-US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苦労したこと等</a:t>
            </a:r>
            <a:r>
              <a:rPr kumimoji="1" lang="en-US" altLang="ja-JP" u="sng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  <a:p>
            <a:endParaRPr kumimoji="1" lang="ja-JP" altLang="en-US" u="sng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6317" y="1187460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今回が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初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の感性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分析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6317" y="2420888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会社の仕事を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体験できました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05131" y="279022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→大学の研究と企業の研究との違いを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知る </a:t>
            </a:r>
            <a:r>
              <a:rPr lang="en-US" altLang="ja-JP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how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05131" y="1556792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→自分にとって</a:t>
            </a:r>
            <a:r>
              <a:rPr kumimoji="1"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新鮮　</a:t>
            </a:r>
            <a:r>
              <a:rPr kumimoji="1" lang="en-US" altLang="ja-JP" dirty="0" err="1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whats</a:t>
            </a:r>
            <a:endParaRPr kumimoji="1"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色々</a:t>
            </a:r>
            <a:r>
              <a:rPr lang="ja-JP" altLang="en-US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勉強 </a:t>
            </a:r>
            <a:r>
              <a:rPr lang="en-US" altLang="ja-JP" dirty="0" err="1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whats</a:t>
            </a:r>
            <a:r>
              <a:rPr lang="en-US" altLang="ja-JP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how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なりました</a:t>
            </a:r>
            <a:endParaRPr lang="en-US" altLang="ja-JP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75604" y="679922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679612" y="2524254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4775604" y="4343038"/>
            <a:ext cx="2160240" cy="146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実習中の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41753" y="5877272"/>
            <a:ext cx="423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・パナソニックの会社文化を体験できました</a:t>
            </a:r>
            <a:endParaRPr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5130" y="313085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→難しいけど楽しかった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op_black_s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p_black_s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_black_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_black_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_black_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side_gray70_14">
  <a:themeElements>
    <a:clrScheme name="inside_gray70_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ide_gray70_14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side_gray70_1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ide_gray70_1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ide_gray70_1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2800</TotalTime>
  <Words>456</Words>
  <Application>Microsoft Office PowerPoint</Application>
  <PresentationFormat>画面に合わせる (4:3)</PresentationFormat>
  <Paragraphs>119</Paragraphs>
  <Slides>7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Blank</vt:lpstr>
      <vt:lpstr>inside_gray70_14</vt:lpstr>
      <vt:lpstr>感性価値構造の可視化 実習テーマ：「△△を利用した●●●への作用研究」 実習部署：●●事業部　〇〇課　△△グループ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**********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発表タイトル 実習テーマ名</dc:title>
  <dc:creator>**********</dc:creator>
  <cp:lastModifiedBy>全社標準PC</cp:lastModifiedBy>
  <cp:revision>157</cp:revision>
  <dcterms:created xsi:type="dcterms:W3CDTF">2015-02-17T05:23:37Z</dcterms:created>
  <dcterms:modified xsi:type="dcterms:W3CDTF">2018-09-11T04:58:59Z</dcterms:modified>
</cp:coreProperties>
</file>