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11309350" cx="20104100"/>
  <p:notesSz cx="20104100" cy="11309350"/>
  <p:embeddedFontLst>
    <p:embeddedFont>
      <p:font typeface="Roboto"/>
      <p:regular r:id="rId22"/>
      <p:bold r:id="rId23"/>
      <p:italic r:id="rId24"/>
      <p:boldItalic r:id="rId25"/>
    </p:embeddedFont>
    <p:embeddedFont>
      <p:font typeface="Merriweather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oboto-regular.fntdata"/><Relationship Id="rId21" Type="http://schemas.openxmlformats.org/officeDocument/2006/relationships/slide" Target="slides/slide17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erriweather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Merriweather-italic.fntdata"/><Relationship Id="rId27" Type="http://schemas.openxmlformats.org/officeDocument/2006/relationships/font" Target="fonts/Merriweather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erriweather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8712200" cy="565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11387138" y="0"/>
            <a:ext cx="8712200" cy="565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281738" y="847725"/>
            <a:ext cx="7540625" cy="42418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2009775" y="5372100"/>
            <a:ext cx="16084549" cy="5089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10742613"/>
            <a:ext cx="8712200" cy="565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11387138" y="10742613"/>
            <a:ext cx="8712200" cy="565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zh-C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2009775" y="5372100"/>
            <a:ext cx="16084549" cy="5089525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>
            <p:ph idx="2" type="sldImg"/>
          </p:nvPr>
        </p:nvSpPr>
        <p:spPr>
          <a:xfrm>
            <a:off x="6281738" y="847725"/>
            <a:ext cx="7540625" cy="42418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idx="1" type="body"/>
          </p:nvPr>
        </p:nvSpPr>
        <p:spPr>
          <a:xfrm>
            <a:off x="2009775" y="5372100"/>
            <a:ext cx="16084500" cy="5089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>
            <p:ph idx="2" type="sldImg"/>
          </p:nvPr>
        </p:nvSpPr>
        <p:spPr>
          <a:xfrm>
            <a:off x="6281738" y="847725"/>
            <a:ext cx="7540500" cy="4241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idx="1" type="body"/>
          </p:nvPr>
        </p:nvSpPr>
        <p:spPr>
          <a:xfrm>
            <a:off x="2009775" y="5372100"/>
            <a:ext cx="16084500" cy="5089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/>
          <p:nvPr>
            <p:ph idx="2" type="sldImg"/>
          </p:nvPr>
        </p:nvSpPr>
        <p:spPr>
          <a:xfrm>
            <a:off x="6281738" y="847725"/>
            <a:ext cx="7540500" cy="4241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idx="1" type="body"/>
          </p:nvPr>
        </p:nvSpPr>
        <p:spPr>
          <a:xfrm>
            <a:off x="2009775" y="5372100"/>
            <a:ext cx="16084500" cy="5089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/>
          <p:nvPr>
            <p:ph idx="2" type="sldImg"/>
          </p:nvPr>
        </p:nvSpPr>
        <p:spPr>
          <a:xfrm>
            <a:off x="6281738" y="847725"/>
            <a:ext cx="7540500" cy="4241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idx="1" type="body"/>
          </p:nvPr>
        </p:nvSpPr>
        <p:spPr>
          <a:xfrm>
            <a:off x="2009775" y="5372100"/>
            <a:ext cx="16084500" cy="5089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/>
          <p:nvPr>
            <p:ph idx="2" type="sldImg"/>
          </p:nvPr>
        </p:nvSpPr>
        <p:spPr>
          <a:xfrm>
            <a:off x="6281738" y="847725"/>
            <a:ext cx="7540500" cy="4241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idx="1" type="body"/>
          </p:nvPr>
        </p:nvSpPr>
        <p:spPr>
          <a:xfrm>
            <a:off x="2009775" y="5372100"/>
            <a:ext cx="16084500" cy="5089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/>
          <p:nvPr>
            <p:ph idx="2" type="sldImg"/>
          </p:nvPr>
        </p:nvSpPr>
        <p:spPr>
          <a:xfrm>
            <a:off x="6281738" y="847725"/>
            <a:ext cx="7540500" cy="4241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idx="1" type="body"/>
          </p:nvPr>
        </p:nvSpPr>
        <p:spPr>
          <a:xfrm>
            <a:off x="2009775" y="5372100"/>
            <a:ext cx="16084500" cy="5089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/>
          <p:nvPr>
            <p:ph idx="2" type="sldImg"/>
          </p:nvPr>
        </p:nvSpPr>
        <p:spPr>
          <a:xfrm>
            <a:off x="6281738" y="847725"/>
            <a:ext cx="7540500" cy="4241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idx="1" type="body"/>
          </p:nvPr>
        </p:nvSpPr>
        <p:spPr>
          <a:xfrm>
            <a:off x="2009775" y="5372100"/>
            <a:ext cx="16084549" cy="5089525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/>
          <p:nvPr>
            <p:ph idx="2" type="sldImg"/>
          </p:nvPr>
        </p:nvSpPr>
        <p:spPr>
          <a:xfrm>
            <a:off x="6281738" y="847725"/>
            <a:ext cx="7540625" cy="42418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idx="1" type="body"/>
          </p:nvPr>
        </p:nvSpPr>
        <p:spPr>
          <a:xfrm>
            <a:off x="2009775" y="5372100"/>
            <a:ext cx="16084549" cy="5089525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/>
          <p:nvPr>
            <p:ph idx="2" type="sldImg"/>
          </p:nvPr>
        </p:nvSpPr>
        <p:spPr>
          <a:xfrm>
            <a:off x="6281738" y="847725"/>
            <a:ext cx="7540625" cy="42418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idx="1" type="body"/>
          </p:nvPr>
        </p:nvSpPr>
        <p:spPr>
          <a:xfrm>
            <a:off x="2009775" y="5372100"/>
            <a:ext cx="16084549" cy="5089525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>
            <p:ph idx="2" type="sldImg"/>
          </p:nvPr>
        </p:nvSpPr>
        <p:spPr>
          <a:xfrm>
            <a:off x="6281738" y="847725"/>
            <a:ext cx="7540625" cy="42418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2009775" y="5372100"/>
            <a:ext cx="16084500" cy="5089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6281738" y="847725"/>
            <a:ext cx="7540500" cy="4241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1" type="body"/>
          </p:nvPr>
        </p:nvSpPr>
        <p:spPr>
          <a:xfrm>
            <a:off x="2009775" y="5372100"/>
            <a:ext cx="16084500" cy="5089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>
            <p:ph idx="2" type="sldImg"/>
          </p:nvPr>
        </p:nvSpPr>
        <p:spPr>
          <a:xfrm>
            <a:off x="6281738" y="847725"/>
            <a:ext cx="7540500" cy="4241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2009775" y="5372100"/>
            <a:ext cx="16084500" cy="5089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>
            <p:ph idx="2" type="sldImg"/>
          </p:nvPr>
        </p:nvSpPr>
        <p:spPr>
          <a:xfrm>
            <a:off x="6281738" y="847725"/>
            <a:ext cx="7540500" cy="4241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2009775" y="5372100"/>
            <a:ext cx="16084500" cy="5089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6281738" y="847725"/>
            <a:ext cx="7540500" cy="4241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2009775" y="5372100"/>
            <a:ext cx="16084500" cy="5089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>
            <p:ph idx="2" type="sldImg"/>
          </p:nvPr>
        </p:nvSpPr>
        <p:spPr>
          <a:xfrm>
            <a:off x="6281738" y="847725"/>
            <a:ext cx="7540500" cy="4241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x="2009775" y="5372100"/>
            <a:ext cx="16084500" cy="5089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>
            <p:ph idx="2" type="sldImg"/>
          </p:nvPr>
        </p:nvSpPr>
        <p:spPr>
          <a:xfrm>
            <a:off x="6281738" y="847725"/>
            <a:ext cx="7540500" cy="4241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2009775" y="5372100"/>
            <a:ext cx="16084500" cy="5089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>
            <p:ph idx="2" type="sldImg"/>
          </p:nvPr>
        </p:nvSpPr>
        <p:spPr>
          <a:xfrm>
            <a:off x="6281738" y="847725"/>
            <a:ext cx="7540500" cy="4241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-275" y="0"/>
            <a:ext cx="20104548" cy="9670542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5" name="Shape 15"/>
          <p:cNvSpPr txBox="1"/>
          <p:nvPr>
            <p:ph type="ctrTitle"/>
          </p:nvPr>
        </p:nvSpPr>
        <p:spPr>
          <a:xfrm>
            <a:off x="685307" y="1186729"/>
            <a:ext cx="18733500" cy="2820000"/>
          </a:xfrm>
          <a:prstGeom prst="rect">
            <a:avLst/>
          </a:prstGeom>
        </p:spPr>
        <p:txBody>
          <a:bodyPr anchorCtr="0" anchor="t" bIns="201025" lIns="201025" rIns="201025" wrap="square" tIns="201025"/>
          <a:lstStyle>
            <a:lvl1pPr lvl="0">
              <a:spcBef>
                <a:spcPts val="0"/>
              </a:spcBef>
              <a:buSzPts val="7900"/>
              <a:buNone/>
              <a:defRPr sz="7900"/>
            </a:lvl1pPr>
            <a:lvl2pPr lvl="1">
              <a:spcBef>
                <a:spcPts val="0"/>
              </a:spcBef>
              <a:buSzPts val="7900"/>
              <a:buNone/>
              <a:defRPr sz="7900"/>
            </a:lvl2pPr>
            <a:lvl3pPr lvl="2">
              <a:spcBef>
                <a:spcPts val="0"/>
              </a:spcBef>
              <a:buSzPts val="7900"/>
              <a:buNone/>
              <a:defRPr sz="7900"/>
            </a:lvl3pPr>
            <a:lvl4pPr lvl="3">
              <a:spcBef>
                <a:spcPts val="0"/>
              </a:spcBef>
              <a:buSzPts val="7900"/>
              <a:buNone/>
              <a:defRPr sz="7900"/>
            </a:lvl4pPr>
            <a:lvl5pPr lvl="4">
              <a:spcBef>
                <a:spcPts val="0"/>
              </a:spcBef>
              <a:buSzPts val="7900"/>
              <a:buNone/>
              <a:defRPr sz="7900"/>
            </a:lvl5pPr>
            <a:lvl6pPr lvl="5">
              <a:spcBef>
                <a:spcPts val="0"/>
              </a:spcBef>
              <a:buSzPts val="7900"/>
              <a:buNone/>
              <a:defRPr sz="7900"/>
            </a:lvl6pPr>
            <a:lvl7pPr lvl="6">
              <a:spcBef>
                <a:spcPts val="0"/>
              </a:spcBef>
              <a:buSzPts val="7900"/>
              <a:buNone/>
              <a:defRPr sz="7900"/>
            </a:lvl7pPr>
            <a:lvl8pPr lvl="7">
              <a:spcBef>
                <a:spcPts val="0"/>
              </a:spcBef>
              <a:buSzPts val="7900"/>
              <a:buNone/>
              <a:defRPr sz="7900"/>
            </a:lvl8pPr>
            <a:lvl9pPr lvl="8">
              <a:spcBef>
                <a:spcPts val="0"/>
              </a:spcBef>
              <a:buSzPts val="7900"/>
              <a:buNone/>
              <a:defRPr sz="7900"/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685307" y="4130513"/>
            <a:ext cx="9327900" cy="1623300"/>
          </a:xfrm>
          <a:prstGeom prst="rect">
            <a:avLst/>
          </a:prstGeom>
        </p:spPr>
        <p:txBody>
          <a:bodyPr anchorCtr="0" anchor="t" bIns="201025" lIns="201025" rIns="201025" wrap="square" tIns="2010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18627640" y="10253320"/>
            <a:ext cx="1206300" cy="865500"/>
          </a:xfrm>
          <a:prstGeom prst="rect">
            <a:avLst/>
          </a:prstGeom>
        </p:spPr>
        <p:txBody>
          <a:bodyPr anchorCtr="0" anchor="ctr" bIns="201025" lIns="201025" rIns="201025" wrap="square" tIns="2010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685417" y="1827559"/>
            <a:ext cx="11729400" cy="2736900"/>
          </a:xfrm>
          <a:prstGeom prst="rect">
            <a:avLst/>
          </a:prstGeom>
        </p:spPr>
        <p:txBody>
          <a:bodyPr anchorCtr="0" anchor="b" bIns="201025" lIns="201025" rIns="201025" wrap="square" tIns="201025"/>
          <a:lstStyle>
            <a:lvl1pPr lvl="0">
              <a:spcBef>
                <a:spcPts val="0"/>
              </a:spcBef>
              <a:buClr>
                <a:schemeClr val="lt1"/>
              </a:buClr>
              <a:buSzPts val="22000"/>
              <a:buNone/>
              <a:defRPr sz="2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22000"/>
              <a:buNone/>
              <a:defRPr sz="22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22000"/>
              <a:buNone/>
              <a:defRPr sz="22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22000"/>
              <a:buNone/>
              <a:defRPr sz="22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22000"/>
              <a:buNone/>
              <a:defRPr sz="22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22000"/>
              <a:buNone/>
              <a:defRPr sz="22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22000"/>
              <a:buNone/>
              <a:defRPr sz="22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22000"/>
              <a:buNone/>
              <a:defRPr sz="22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22000"/>
              <a:buNone/>
              <a:defRPr sz="2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307" y="4664516"/>
            <a:ext cx="11729400" cy="2072700"/>
          </a:xfrm>
          <a:prstGeom prst="rect">
            <a:avLst/>
          </a:prstGeom>
        </p:spPr>
        <p:txBody>
          <a:bodyPr anchorCtr="0" anchor="t" bIns="201025" lIns="201025" rIns="201025" wrap="square" tIns="201025"/>
          <a:lstStyle>
            <a:lvl1pPr lvl="0">
              <a:spcBef>
                <a:spcPts val="0"/>
              </a:spcBef>
              <a:buClr>
                <a:schemeClr val="accent2"/>
              </a:buClr>
              <a:buSzPts val="2900"/>
              <a:buChar char="●"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buClr>
                <a:schemeClr val="accent2"/>
              </a:buClr>
              <a:buSzPts val="2400"/>
              <a:buChar char="○"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buClr>
                <a:schemeClr val="accent2"/>
              </a:buClr>
              <a:buSzPts val="2400"/>
              <a:buChar char="■"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buClr>
                <a:schemeClr val="accent2"/>
              </a:buClr>
              <a:buSzPts val="2400"/>
              <a:buChar char="●"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buClr>
                <a:schemeClr val="accent2"/>
              </a:buClr>
              <a:buSzPts val="2400"/>
              <a:buChar char="○"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buClr>
                <a:schemeClr val="accent2"/>
              </a:buClr>
              <a:buSzPts val="2400"/>
              <a:buChar char="■"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buClr>
                <a:schemeClr val="accent2"/>
              </a:buClr>
              <a:buSzPts val="2400"/>
              <a:buChar char="●"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buClr>
                <a:schemeClr val="accent2"/>
              </a:buClr>
              <a:buSzPts val="2400"/>
              <a:buChar char="○"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buClr>
                <a:schemeClr val="accent2"/>
              </a:buClr>
              <a:buSzPts val="24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18627640" y="10253320"/>
            <a:ext cx="1206300" cy="865500"/>
          </a:xfrm>
          <a:prstGeom prst="rect">
            <a:avLst/>
          </a:prstGeom>
        </p:spPr>
        <p:txBody>
          <a:bodyPr anchorCtr="0" anchor="ctr" bIns="201025" lIns="201025" rIns="201025" wrap="square" tIns="2010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idx="12" type="sldNum"/>
          </p:nvPr>
        </p:nvSpPr>
        <p:spPr>
          <a:xfrm>
            <a:off x="18627640" y="10253320"/>
            <a:ext cx="1206300" cy="865500"/>
          </a:xfrm>
          <a:prstGeom prst="rect">
            <a:avLst/>
          </a:prstGeom>
        </p:spPr>
        <p:txBody>
          <a:bodyPr anchorCtr="0" anchor="ctr" bIns="201025" lIns="201025" rIns="201025" wrap="square" tIns="2010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Slid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idx="1" type="body"/>
          </p:nvPr>
        </p:nvSpPr>
        <p:spPr>
          <a:xfrm>
            <a:off x="8208010" y="1669415"/>
            <a:ext cx="3671400" cy="6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25" lIns="201025" rIns="201025" wrap="square" tIns="201025"/>
          <a:lstStyle>
            <a:lvl1pPr indent="0" lvl="0" marL="0" marR="0" rtl="0" algn="ctr">
              <a:spcBef>
                <a:spcPts val="0"/>
              </a:spcBef>
              <a:buSzPts val="2900"/>
              <a:buNone/>
              <a:defRPr b="0" i="0" sz="41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SzPts val="2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2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2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2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2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2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2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2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accent3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105759"/>
            <a:ext cx="20104548" cy="9670542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0" name="Shape 20"/>
          <p:cNvSpPr/>
          <p:nvPr/>
        </p:nvSpPr>
        <p:spPr>
          <a:xfrm>
            <a:off x="0" y="0"/>
            <a:ext cx="20104548" cy="9670542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1" name="Shape 21"/>
          <p:cNvSpPr txBox="1"/>
          <p:nvPr>
            <p:ph type="title"/>
          </p:nvPr>
        </p:nvSpPr>
        <p:spPr>
          <a:xfrm>
            <a:off x="685307" y="1186729"/>
            <a:ext cx="18733500" cy="2820000"/>
          </a:xfrm>
          <a:prstGeom prst="rect">
            <a:avLst/>
          </a:prstGeom>
        </p:spPr>
        <p:txBody>
          <a:bodyPr anchorCtr="0" anchor="t" bIns="201025" lIns="201025" rIns="201025" wrap="square" tIns="201025"/>
          <a:lstStyle>
            <a:lvl1pPr lvl="0">
              <a:spcBef>
                <a:spcPts val="0"/>
              </a:spcBef>
              <a:buSzPts val="7900"/>
              <a:buNone/>
              <a:defRPr sz="7900"/>
            </a:lvl1pPr>
            <a:lvl2pPr lvl="1">
              <a:spcBef>
                <a:spcPts val="0"/>
              </a:spcBef>
              <a:buSzPts val="7900"/>
              <a:buNone/>
              <a:defRPr sz="7900"/>
            </a:lvl2pPr>
            <a:lvl3pPr lvl="2">
              <a:spcBef>
                <a:spcPts val="0"/>
              </a:spcBef>
              <a:buSzPts val="7900"/>
              <a:buNone/>
              <a:defRPr sz="7900"/>
            </a:lvl3pPr>
            <a:lvl4pPr lvl="3">
              <a:spcBef>
                <a:spcPts val="0"/>
              </a:spcBef>
              <a:buSzPts val="7900"/>
              <a:buNone/>
              <a:defRPr sz="7900"/>
            </a:lvl4pPr>
            <a:lvl5pPr lvl="4">
              <a:spcBef>
                <a:spcPts val="0"/>
              </a:spcBef>
              <a:buSzPts val="7900"/>
              <a:buNone/>
              <a:defRPr sz="7900"/>
            </a:lvl5pPr>
            <a:lvl6pPr lvl="5">
              <a:spcBef>
                <a:spcPts val="0"/>
              </a:spcBef>
              <a:buSzPts val="7900"/>
              <a:buNone/>
              <a:defRPr sz="7900"/>
            </a:lvl6pPr>
            <a:lvl7pPr lvl="6">
              <a:spcBef>
                <a:spcPts val="0"/>
              </a:spcBef>
              <a:buSzPts val="7900"/>
              <a:buNone/>
              <a:defRPr sz="7900"/>
            </a:lvl7pPr>
            <a:lvl8pPr lvl="7">
              <a:spcBef>
                <a:spcPts val="0"/>
              </a:spcBef>
              <a:buSzPts val="7900"/>
              <a:buNone/>
              <a:defRPr sz="7900"/>
            </a:lvl8pPr>
            <a:lvl9pPr lvl="8">
              <a:spcBef>
                <a:spcPts val="0"/>
              </a:spcBef>
              <a:buSzPts val="7900"/>
              <a:buNone/>
              <a:defRPr sz="7900"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18627640" y="10253320"/>
            <a:ext cx="1206300" cy="865500"/>
          </a:xfrm>
          <a:prstGeom prst="rect">
            <a:avLst/>
          </a:prstGeom>
        </p:spPr>
        <p:txBody>
          <a:bodyPr anchorCtr="0" anchor="ctr" bIns="201025" lIns="201025" rIns="201025" wrap="square" tIns="2010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484800" cy="1130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201025" lIns="201025" rIns="201025" wrap="square" tIns="2010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0" y="97021"/>
            <a:ext cx="9483936" cy="9673346"/>
          </a:xfrm>
          <a:custGeom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6" name="Shape 26"/>
          <p:cNvSpPr/>
          <p:nvPr/>
        </p:nvSpPr>
        <p:spPr>
          <a:xfrm>
            <a:off x="-275" y="0"/>
            <a:ext cx="9491136" cy="9665045"/>
          </a:xfrm>
          <a:custGeom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7" name="Shape 27"/>
          <p:cNvSpPr txBox="1"/>
          <p:nvPr>
            <p:ph type="title"/>
          </p:nvPr>
        </p:nvSpPr>
        <p:spPr>
          <a:xfrm>
            <a:off x="685362" y="1101417"/>
            <a:ext cx="8149200" cy="5516400"/>
          </a:xfrm>
          <a:prstGeom prst="rect">
            <a:avLst/>
          </a:prstGeom>
        </p:spPr>
        <p:txBody>
          <a:bodyPr anchorCtr="0" anchor="t" bIns="201025" lIns="201025" rIns="201025" wrap="square" tIns="201025"/>
          <a:lstStyle>
            <a:lvl1pPr lvl="0">
              <a:spcBef>
                <a:spcPts val="0"/>
              </a:spcBef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10211834" y="1101417"/>
            <a:ext cx="9160200" cy="9012000"/>
          </a:xfrm>
          <a:prstGeom prst="rect">
            <a:avLst/>
          </a:prstGeom>
        </p:spPr>
        <p:txBody>
          <a:bodyPr anchorCtr="0" anchor="t" bIns="201025" lIns="201025" rIns="201025" wrap="square" tIns="201025"/>
          <a:lstStyle>
            <a:lvl1pPr lvl="0">
              <a:spcBef>
                <a:spcPts val="0"/>
              </a:spcBef>
              <a:buSzPts val="2900"/>
              <a:buChar char="●"/>
              <a:defRPr/>
            </a:lvl1pPr>
            <a:lvl2pPr lvl="1">
              <a:spcBef>
                <a:spcPts val="0"/>
              </a:spcBef>
              <a:buSzPts val="2400"/>
              <a:buChar char="○"/>
              <a:defRPr/>
            </a:lvl2pPr>
            <a:lvl3pPr lvl="2">
              <a:spcBef>
                <a:spcPts val="0"/>
              </a:spcBef>
              <a:buSzPts val="2400"/>
              <a:buChar char="■"/>
              <a:defRPr/>
            </a:lvl3pPr>
            <a:lvl4pPr lvl="3">
              <a:spcBef>
                <a:spcPts val="0"/>
              </a:spcBef>
              <a:buSzPts val="2400"/>
              <a:buChar char="●"/>
              <a:defRPr/>
            </a:lvl4pPr>
            <a:lvl5pPr lvl="4">
              <a:spcBef>
                <a:spcPts val="0"/>
              </a:spcBef>
              <a:buSzPts val="2400"/>
              <a:buChar char="○"/>
              <a:defRPr/>
            </a:lvl5pPr>
            <a:lvl6pPr lvl="5">
              <a:spcBef>
                <a:spcPts val="0"/>
              </a:spcBef>
              <a:buSzPts val="2400"/>
              <a:buChar char="■"/>
              <a:defRPr/>
            </a:lvl6pPr>
            <a:lvl7pPr lvl="6">
              <a:spcBef>
                <a:spcPts val="0"/>
              </a:spcBef>
              <a:buSzPts val="2400"/>
              <a:buChar char="●"/>
              <a:defRPr/>
            </a:lvl7pPr>
            <a:lvl8pPr lvl="7">
              <a:spcBef>
                <a:spcPts val="0"/>
              </a:spcBef>
              <a:buSzPts val="2400"/>
              <a:buChar char="○"/>
              <a:defRPr/>
            </a:lvl8pPr>
            <a:lvl9pPr lvl="8">
              <a:spcBef>
                <a:spcPts val="0"/>
              </a:spcBef>
              <a:buSzPts val="2400"/>
              <a:buChar char="■"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18627640" y="10253320"/>
            <a:ext cx="1206300" cy="865500"/>
          </a:xfrm>
          <a:prstGeom prst="rect">
            <a:avLst/>
          </a:prstGeom>
        </p:spPr>
        <p:txBody>
          <a:bodyPr anchorCtr="0" anchor="ctr" bIns="201025" lIns="201025" rIns="201025" wrap="square" tIns="2010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0" y="0"/>
            <a:ext cx="20104200" cy="280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201025" lIns="201025" rIns="201025" wrap="square" tIns="2010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 txBox="1"/>
          <p:nvPr>
            <p:ph type="title"/>
          </p:nvPr>
        </p:nvSpPr>
        <p:spPr>
          <a:xfrm>
            <a:off x="685362" y="1101417"/>
            <a:ext cx="18733500" cy="1371300"/>
          </a:xfrm>
          <a:prstGeom prst="rect">
            <a:avLst/>
          </a:prstGeom>
        </p:spPr>
        <p:txBody>
          <a:bodyPr anchorCtr="0" anchor="t" bIns="201025" lIns="201025" rIns="201025" wrap="square" tIns="201025"/>
          <a:lstStyle>
            <a:lvl1pPr lvl="0">
              <a:spcBef>
                <a:spcPts val="0"/>
              </a:spcBef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685307" y="3310681"/>
            <a:ext cx="8794200" cy="6763800"/>
          </a:xfrm>
          <a:prstGeom prst="rect">
            <a:avLst/>
          </a:prstGeom>
        </p:spPr>
        <p:txBody>
          <a:bodyPr anchorCtr="0" anchor="t" bIns="201025" lIns="201025" rIns="201025" wrap="square" tIns="201025"/>
          <a:lstStyle>
            <a:lvl1pPr lvl="0">
              <a:spcBef>
                <a:spcPts val="0"/>
              </a:spcBef>
              <a:buSzPts val="2900"/>
              <a:buChar char="●"/>
              <a:defRPr/>
            </a:lvl1pPr>
            <a:lvl2pPr lvl="1">
              <a:spcBef>
                <a:spcPts val="0"/>
              </a:spcBef>
              <a:buSzPts val="2400"/>
              <a:buChar char="○"/>
              <a:defRPr/>
            </a:lvl2pPr>
            <a:lvl3pPr lvl="2">
              <a:spcBef>
                <a:spcPts val="0"/>
              </a:spcBef>
              <a:buSzPts val="2400"/>
              <a:buChar char="■"/>
              <a:defRPr/>
            </a:lvl3pPr>
            <a:lvl4pPr lvl="3">
              <a:spcBef>
                <a:spcPts val="0"/>
              </a:spcBef>
              <a:buSzPts val="2400"/>
              <a:buChar char="●"/>
              <a:defRPr/>
            </a:lvl4pPr>
            <a:lvl5pPr lvl="4">
              <a:spcBef>
                <a:spcPts val="0"/>
              </a:spcBef>
              <a:buSzPts val="2400"/>
              <a:buChar char="○"/>
              <a:defRPr/>
            </a:lvl5pPr>
            <a:lvl6pPr lvl="5">
              <a:spcBef>
                <a:spcPts val="0"/>
              </a:spcBef>
              <a:buSzPts val="2400"/>
              <a:buChar char="■"/>
              <a:defRPr/>
            </a:lvl6pPr>
            <a:lvl7pPr lvl="6">
              <a:spcBef>
                <a:spcPts val="0"/>
              </a:spcBef>
              <a:buSzPts val="2400"/>
              <a:buChar char="●"/>
              <a:defRPr/>
            </a:lvl7pPr>
            <a:lvl8pPr lvl="7">
              <a:spcBef>
                <a:spcPts val="0"/>
              </a:spcBef>
              <a:buSzPts val="2400"/>
              <a:buChar char="○"/>
              <a:defRPr/>
            </a:lvl8pPr>
            <a:lvl9pPr lvl="8">
              <a:spcBef>
                <a:spcPts val="0"/>
              </a:spcBef>
              <a:buSzPts val="2400"/>
              <a:buChar char="■"/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10624568" y="3310681"/>
            <a:ext cx="8794200" cy="6763800"/>
          </a:xfrm>
          <a:prstGeom prst="rect">
            <a:avLst/>
          </a:prstGeom>
        </p:spPr>
        <p:txBody>
          <a:bodyPr anchorCtr="0" anchor="t" bIns="201025" lIns="201025" rIns="201025" wrap="square" tIns="201025"/>
          <a:lstStyle>
            <a:lvl1pPr lvl="0">
              <a:spcBef>
                <a:spcPts val="0"/>
              </a:spcBef>
              <a:buSzPts val="2900"/>
              <a:buChar char="●"/>
              <a:defRPr/>
            </a:lvl1pPr>
            <a:lvl2pPr lvl="1">
              <a:spcBef>
                <a:spcPts val="0"/>
              </a:spcBef>
              <a:buSzPts val="2400"/>
              <a:buChar char="○"/>
              <a:defRPr/>
            </a:lvl2pPr>
            <a:lvl3pPr lvl="2">
              <a:spcBef>
                <a:spcPts val="0"/>
              </a:spcBef>
              <a:buSzPts val="2400"/>
              <a:buChar char="■"/>
              <a:defRPr/>
            </a:lvl3pPr>
            <a:lvl4pPr lvl="3">
              <a:spcBef>
                <a:spcPts val="0"/>
              </a:spcBef>
              <a:buSzPts val="2400"/>
              <a:buChar char="●"/>
              <a:defRPr/>
            </a:lvl4pPr>
            <a:lvl5pPr lvl="4">
              <a:spcBef>
                <a:spcPts val="0"/>
              </a:spcBef>
              <a:buSzPts val="2400"/>
              <a:buChar char="○"/>
              <a:defRPr/>
            </a:lvl5pPr>
            <a:lvl6pPr lvl="5">
              <a:spcBef>
                <a:spcPts val="0"/>
              </a:spcBef>
              <a:buSzPts val="2400"/>
              <a:buChar char="■"/>
              <a:defRPr/>
            </a:lvl6pPr>
            <a:lvl7pPr lvl="6">
              <a:spcBef>
                <a:spcPts val="0"/>
              </a:spcBef>
              <a:buSzPts val="2400"/>
              <a:buChar char="●"/>
              <a:defRPr/>
            </a:lvl7pPr>
            <a:lvl8pPr lvl="7">
              <a:spcBef>
                <a:spcPts val="0"/>
              </a:spcBef>
              <a:buSzPts val="2400"/>
              <a:buChar char="○"/>
              <a:defRPr/>
            </a:lvl8pPr>
            <a:lvl9pPr lvl="8">
              <a:spcBef>
                <a:spcPts val="0"/>
              </a:spcBef>
              <a:buSzPts val="2400"/>
              <a:buChar char="■"/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18627640" y="10253320"/>
            <a:ext cx="1206300" cy="865500"/>
          </a:xfrm>
          <a:prstGeom prst="rect">
            <a:avLst/>
          </a:prstGeom>
        </p:spPr>
        <p:txBody>
          <a:bodyPr anchorCtr="0" anchor="ctr" bIns="201025" lIns="201025" rIns="201025" wrap="square" tIns="2010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0"/>
            <a:ext cx="20104200" cy="280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201025" lIns="201025" rIns="201025" wrap="square" tIns="2010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685362" y="1101417"/>
            <a:ext cx="18733500" cy="1371300"/>
          </a:xfrm>
          <a:prstGeom prst="rect">
            <a:avLst/>
          </a:prstGeom>
        </p:spPr>
        <p:txBody>
          <a:bodyPr anchorCtr="0" anchor="t" bIns="201025" lIns="201025" rIns="201025" wrap="square" tIns="201025"/>
          <a:lstStyle>
            <a:lvl1pPr lvl="0">
              <a:spcBef>
                <a:spcPts val="0"/>
              </a:spcBef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18627640" y="10253320"/>
            <a:ext cx="1206300" cy="865500"/>
          </a:xfrm>
          <a:prstGeom prst="rect">
            <a:avLst/>
          </a:prstGeom>
        </p:spPr>
        <p:txBody>
          <a:bodyPr anchorCtr="0" anchor="ctr" bIns="201025" lIns="201025" rIns="201025" wrap="square" tIns="2010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8276400" cy="1130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201025" lIns="201025" rIns="201025" wrap="square" tIns="2010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 txBox="1"/>
          <p:nvPr>
            <p:ph type="title"/>
          </p:nvPr>
        </p:nvSpPr>
        <p:spPr>
          <a:xfrm>
            <a:off x="685362" y="1101417"/>
            <a:ext cx="6876300" cy="4021800"/>
          </a:xfrm>
          <a:prstGeom prst="rect">
            <a:avLst/>
          </a:prstGeom>
        </p:spPr>
        <p:txBody>
          <a:bodyPr anchorCtr="0" anchor="t" bIns="201025" lIns="201025" rIns="201025" wrap="square" tIns="201025"/>
          <a:lstStyle>
            <a:lvl1pPr lvl="0">
              <a:spcBef>
                <a:spcPts val="0"/>
              </a:spcBef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685307" y="5256479"/>
            <a:ext cx="6876300" cy="5052900"/>
          </a:xfrm>
          <a:prstGeom prst="rect">
            <a:avLst/>
          </a:prstGeom>
        </p:spPr>
        <p:txBody>
          <a:bodyPr anchorCtr="0" anchor="t" bIns="201025" lIns="201025" rIns="201025" wrap="square" tIns="201025"/>
          <a:lstStyle>
            <a:lvl1pPr lvl="0">
              <a:spcBef>
                <a:spcPts val="0"/>
              </a:spcBef>
              <a:buClr>
                <a:schemeClr val="accent2"/>
              </a:buClr>
              <a:buSzPts val="2900"/>
              <a:buChar char="●"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buClr>
                <a:schemeClr val="accent2"/>
              </a:buClr>
              <a:buSzPts val="2400"/>
              <a:buChar char="○"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buClr>
                <a:schemeClr val="accent2"/>
              </a:buClr>
              <a:buSzPts val="2400"/>
              <a:buChar char="■"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buClr>
                <a:schemeClr val="accent2"/>
              </a:buClr>
              <a:buSzPts val="2400"/>
              <a:buChar char="●"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buClr>
                <a:schemeClr val="accent2"/>
              </a:buClr>
              <a:buSzPts val="2400"/>
              <a:buChar char="○"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buClr>
                <a:schemeClr val="accent2"/>
              </a:buClr>
              <a:buSzPts val="2400"/>
              <a:buChar char="■"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buClr>
                <a:schemeClr val="accent2"/>
              </a:buClr>
              <a:buSzPts val="2400"/>
              <a:buChar char="●"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buClr>
                <a:schemeClr val="accent2"/>
              </a:buClr>
              <a:buSzPts val="2400"/>
              <a:buChar char="○"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buClr>
                <a:schemeClr val="accent2"/>
              </a:buClr>
              <a:buSzPts val="24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18627640" y="10253320"/>
            <a:ext cx="1206300" cy="865500"/>
          </a:xfrm>
          <a:prstGeom prst="rect">
            <a:avLst/>
          </a:prstGeom>
        </p:spPr>
        <p:txBody>
          <a:bodyPr anchorCtr="0" anchor="ctr" bIns="201025" lIns="201025" rIns="201025" wrap="square" tIns="2010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685252" y="1755934"/>
            <a:ext cx="13736400" cy="7797600"/>
          </a:xfrm>
          <a:prstGeom prst="rect">
            <a:avLst/>
          </a:prstGeom>
        </p:spPr>
        <p:txBody>
          <a:bodyPr anchorCtr="0" anchor="ctr" bIns="201025" lIns="201025" rIns="201025" wrap="square" tIns="201025"/>
          <a:lstStyle>
            <a:lvl1pPr lvl="0">
              <a:spcBef>
                <a:spcPts val="0"/>
              </a:spcBef>
              <a:buSzPts val="7900"/>
              <a:buNone/>
              <a:defRPr sz="7900"/>
            </a:lvl1pPr>
            <a:lvl2pPr lvl="1">
              <a:spcBef>
                <a:spcPts val="0"/>
              </a:spcBef>
              <a:buSzPts val="7900"/>
              <a:buNone/>
              <a:defRPr sz="7900"/>
            </a:lvl2pPr>
            <a:lvl3pPr lvl="2">
              <a:spcBef>
                <a:spcPts val="0"/>
              </a:spcBef>
              <a:buSzPts val="7900"/>
              <a:buNone/>
              <a:defRPr sz="7900"/>
            </a:lvl3pPr>
            <a:lvl4pPr lvl="3">
              <a:spcBef>
                <a:spcPts val="0"/>
              </a:spcBef>
              <a:buSzPts val="7900"/>
              <a:buNone/>
              <a:defRPr sz="7900"/>
            </a:lvl4pPr>
            <a:lvl5pPr lvl="4">
              <a:spcBef>
                <a:spcPts val="0"/>
              </a:spcBef>
              <a:buSzPts val="7900"/>
              <a:buNone/>
              <a:defRPr sz="7900"/>
            </a:lvl5pPr>
            <a:lvl6pPr lvl="5">
              <a:spcBef>
                <a:spcPts val="0"/>
              </a:spcBef>
              <a:buSzPts val="7900"/>
              <a:buNone/>
              <a:defRPr sz="7900"/>
            </a:lvl6pPr>
            <a:lvl7pPr lvl="6">
              <a:spcBef>
                <a:spcPts val="0"/>
              </a:spcBef>
              <a:buSzPts val="7900"/>
              <a:buNone/>
              <a:defRPr sz="7900"/>
            </a:lvl7pPr>
            <a:lvl8pPr lvl="7">
              <a:spcBef>
                <a:spcPts val="0"/>
              </a:spcBef>
              <a:buSzPts val="7900"/>
              <a:buNone/>
              <a:defRPr sz="7900"/>
            </a:lvl8pPr>
            <a:lvl9pPr lvl="8">
              <a:spcBef>
                <a:spcPts val="0"/>
              </a:spcBef>
              <a:buSzPts val="7900"/>
              <a:buNone/>
              <a:defRPr sz="7900"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18627640" y="10253320"/>
            <a:ext cx="1206300" cy="865500"/>
          </a:xfrm>
          <a:prstGeom prst="rect">
            <a:avLst/>
          </a:prstGeom>
        </p:spPr>
        <p:txBody>
          <a:bodyPr anchorCtr="0" anchor="ctr" bIns="201025" lIns="201025" rIns="201025" wrap="square" tIns="2010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0"/>
            <a:ext cx="10052100" cy="1130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201025" lIns="201025" rIns="201025" wrap="square" tIns="2010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684428" y="1101417"/>
            <a:ext cx="8144400" cy="4506600"/>
          </a:xfrm>
          <a:prstGeom prst="rect">
            <a:avLst/>
          </a:prstGeom>
        </p:spPr>
        <p:txBody>
          <a:bodyPr anchorCtr="0" anchor="t" bIns="201025" lIns="201025" rIns="201025" wrap="square" tIns="201025"/>
          <a:lstStyle>
            <a:lvl1pPr lvl="0">
              <a:spcBef>
                <a:spcPts val="0"/>
              </a:spcBef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subTitle"/>
          </p:nvPr>
        </p:nvSpPr>
        <p:spPr>
          <a:xfrm>
            <a:off x="670137" y="5775552"/>
            <a:ext cx="8144400" cy="2037600"/>
          </a:xfrm>
          <a:prstGeom prst="rect">
            <a:avLst/>
          </a:prstGeom>
        </p:spPr>
        <p:txBody>
          <a:bodyPr anchorCtr="0" anchor="t" bIns="201025" lIns="201025" rIns="201025" wrap="square" tIns="2010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2" type="body"/>
          </p:nvPr>
        </p:nvSpPr>
        <p:spPr>
          <a:xfrm>
            <a:off x="10727079" y="1101417"/>
            <a:ext cx="8693400" cy="9040200"/>
          </a:xfrm>
          <a:prstGeom prst="rect">
            <a:avLst/>
          </a:prstGeom>
        </p:spPr>
        <p:txBody>
          <a:bodyPr anchorCtr="0" anchor="t" bIns="201025" lIns="201025" rIns="201025" wrap="square" tIns="201025"/>
          <a:lstStyle>
            <a:lvl1pPr lvl="0">
              <a:spcBef>
                <a:spcPts val="0"/>
              </a:spcBef>
              <a:buSzPts val="2900"/>
              <a:buChar char="●"/>
              <a:defRPr/>
            </a:lvl1pPr>
            <a:lvl2pPr lvl="1">
              <a:spcBef>
                <a:spcPts val="0"/>
              </a:spcBef>
              <a:buSzPts val="2400"/>
              <a:buChar char="○"/>
              <a:defRPr/>
            </a:lvl2pPr>
            <a:lvl3pPr lvl="2">
              <a:spcBef>
                <a:spcPts val="0"/>
              </a:spcBef>
              <a:buSzPts val="2400"/>
              <a:buChar char="■"/>
              <a:defRPr/>
            </a:lvl3pPr>
            <a:lvl4pPr lvl="3">
              <a:spcBef>
                <a:spcPts val="0"/>
              </a:spcBef>
              <a:buSzPts val="2400"/>
              <a:buChar char="●"/>
              <a:defRPr/>
            </a:lvl4pPr>
            <a:lvl5pPr lvl="4">
              <a:spcBef>
                <a:spcPts val="0"/>
              </a:spcBef>
              <a:buSzPts val="2400"/>
              <a:buChar char="○"/>
              <a:defRPr/>
            </a:lvl5pPr>
            <a:lvl6pPr lvl="5">
              <a:spcBef>
                <a:spcPts val="0"/>
              </a:spcBef>
              <a:buSzPts val="2400"/>
              <a:buChar char="■"/>
              <a:defRPr/>
            </a:lvl6pPr>
            <a:lvl7pPr lvl="6">
              <a:spcBef>
                <a:spcPts val="0"/>
              </a:spcBef>
              <a:buSzPts val="2400"/>
              <a:buChar char="●"/>
              <a:defRPr/>
            </a:lvl7pPr>
            <a:lvl8pPr lvl="7">
              <a:spcBef>
                <a:spcPts val="0"/>
              </a:spcBef>
              <a:buSzPts val="2400"/>
              <a:buChar char="○"/>
              <a:defRPr/>
            </a:lvl8pPr>
            <a:lvl9pPr lvl="8">
              <a:spcBef>
                <a:spcPts val="0"/>
              </a:spcBef>
              <a:buSzPts val="2400"/>
              <a:buChar char="■"/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18627640" y="10253320"/>
            <a:ext cx="1206300" cy="865500"/>
          </a:xfrm>
          <a:prstGeom prst="rect">
            <a:avLst/>
          </a:prstGeom>
        </p:spPr>
        <p:txBody>
          <a:bodyPr anchorCtr="0" anchor="ctr" bIns="201025" lIns="201025" rIns="201025" wrap="square" tIns="2010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0" y="9606406"/>
            <a:ext cx="20104200" cy="170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201025" lIns="201025" rIns="201025" wrap="square" tIns="2010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307" y="9941498"/>
            <a:ext cx="17543700" cy="1012500"/>
          </a:xfrm>
          <a:prstGeom prst="rect">
            <a:avLst/>
          </a:prstGeom>
        </p:spPr>
        <p:txBody>
          <a:bodyPr anchorCtr="0" anchor="ctr" bIns="201025" lIns="201025" rIns="201025" wrap="square" tIns="2010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18627640" y="10253320"/>
            <a:ext cx="1206300" cy="865500"/>
          </a:xfrm>
          <a:prstGeom prst="rect">
            <a:avLst/>
          </a:prstGeom>
        </p:spPr>
        <p:txBody>
          <a:bodyPr anchorCtr="0" anchor="ctr" bIns="201025" lIns="201025" rIns="201025" wrap="square" tIns="2010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685307" y="978506"/>
            <a:ext cx="18733500" cy="12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25" lIns="201025" rIns="201025" wrap="square" tIns="201025"/>
          <a:lstStyle>
            <a:lvl1pPr lvl="0">
              <a:spcBef>
                <a:spcPts val="0"/>
              </a:spcBef>
              <a:buClr>
                <a:schemeClr val="accent1"/>
              </a:buClr>
              <a:buSzPts val="6200"/>
              <a:buFont typeface="Merriweather"/>
              <a:buNone/>
              <a:defRPr sz="6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ts val="6200"/>
              <a:buFont typeface="Merriweather"/>
              <a:buNone/>
              <a:defRPr sz="6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ts val="6200"/>
              <a:buFont typeface="Merriweather"/>
              <a:buNone/>
              <a:defRPr sz="6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ts val="6200"/>
              <a:buFont typeface="Merriweather"/>
              <a:buNone/>
              <a:defRPr sz="6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ts val="6200"/>
              <a:buFont typeface="Merriweather"/>
              <a:buNone/>
              <a:defRPr sz="6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ts val="6200"/>
              <a:buFont typeface="Merriweather"/>
              <a:buNone/>
              <a:defRPr sz="6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ts val="6200"/>
              <a:buFont typeface="Merriweather"/>
              <a:buNone/>
              <a:defRPr sz="6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ts val="6200"/>
              <a:buFont typeface="Merriweather"/>
              <a:buNone/>
              <a:defRPr sz="6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ts val="6200"/>
              <a:buFont typeface="Merriweather"/>
              <a:buNone/>
              <a:defRPr sz="6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685307" y="2534022"/>
            <a:ext cx="18733500" cy="75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25" lIns="201025" rIns="201025" wrap="square" tIns="2010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3500"/>
              </a:spcAft>
              <a:buClr>
                <a:schemeClr val="dk2"/>
              </a:buClr>
              <a:buSzPts val="2900"/>
              <a:buFont typeface="Roboto"/>
              <a:buChar char="●"/>
              <a:defRPr sz="2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3500"/>
              </a:spcAft>
              <a:buClr>
                <a:schemeClr val="dk2"/>
              </a:buClr>
              <a:buSzPts val="2400"/>
              <a:buFont typeface="Roboto"/>
              <a:buChar char="○"/>
              <a:defRPr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3500"/>
              </a:spcAft>
              <a:buClr>
                <a:schemeClr val="dk2"/>
              </a:buClr>
              <a:buSzPts val="2400"/>
              <a:buFont typeface="Roboto"/>
              <a:buChar char="■"/>
              <a:defRPr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3500"/>
              </a:spcAft>
              <a:buClr>
                <a:schemeClr val="dk2"/>
              </a:buClr>
              <a:buSzPts val="2400"/>
              <a:buFont typeface="Roboto"/>
              <a:buChar char="●"/>
              <a:defRPr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3500"/>
              </a:spcAft>
              <a:buClr>
                <a:schemeClr val="dk2"/>
              </a:buClr>
              <a:buSzPts val="2400"/>
              <a:buFont typeface="Roboto"/>
              <a:buChar char="○"/>
              <a:defRPr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3500"/>
              </a:spcAft>
              <a:buClr>
                <a:schemeClr val="dk2"/>
              </a:buClr>
              <a:buSzPts val="2400"/>
              <a:buFont typeface="Roboto"/>
              <a:buChar char="■"/>
              <a:defRPr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3500"/>
              </a:spcAft>
              <a:buClr>
                <a:schemeClr val="dk2"/>
              </a:buClr>
              <a:buSzPts val="2400"/>
              <a:buFont typeface="Roboto"/>
              <a:buChar char="●"/>
              <a:defRPr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3500"/>
              </a:spcAft>
              <a:buClr>
                <a:schemeClr val="dk2"/>
              </a:buClr>
              <a:buSzPts val="2400"/>
              <a:buFont typeface="Roboto"/>
              <a:buChar char="○"/>
              <a:defRPr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3500"/>
              </a:spcAft>
              <a:buClr>
                <a:schemeClr val="dk2"/>
              </a:buClr>
              <a:buSzPts val="2400"/>
              <a:buFont typeface="Roboto"/>
              <a:buChar char="■"/>
              <a:defRPr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18627640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25" lIns="201025" rIns="201025" wrap="square" tIns="2010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zh-CN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/>
        </p:nvSpPr>
        <p:spPr>
          <a:xfrm>
            <a:off x="872836" y="2841346"/>
            <a:ext cx="17934709" cy="18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12700" marR="5080" rtl="0" algn="ctr">
              <a:lnSpc>
                <a:spcPct val="100499"/>
              </a:lnSpc>
              <a:spcBef>
                <a:spcPts val="0"/>
              </a:spcBef>
              <a:buNone/>
            </a:pPr>
            <a:r>
              <a:rPr lang="zh-CN" sz="800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Real-Time Stock Data Messaging System</a:t>
            </a:r>
          </a:p>
          <a:p>
            <a:pPr indent="0" lvl="0" marL="12700" marR="5080" rtl="0" algn="l">
              <a:lnSpc>
                <a:spcPct val="100499"/>
              </a:lnSpc>
              <a:spcBef>
                <a:spcPts val="0"/>
              </a:spcBef>
              <a:buNone/>
            </a:pPr>
            <a:r>
              <a:t/>
            </a:r>
            <a:endParaRPr sz="410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71" name="Shape 71"/>
          <p:cNvSpPr/>
          <p:nvPr/>
        </p:nvSpPr>
        <p:spPr>
          <a:xfrm>
            <a:off x="8603660" y="8165199"/>
            <a:ext cx="2896800" cy="18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00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Leiquan Pan</a:t>
            </a:r>
          </a:p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00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Jiangnan Liu</a:t>
            </a:r>
          </a:p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Shape 72"/>
          <p:cNvSpPr txBox="1"/>
          <p:nvPr/>
        </p:nvSpPr>
        <p:spPr>
          <a:xfrm>
            <a:off x="872886" y="5290371"/>
            <a:ext cx="17934600" cy="18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12700" marR="5080" rtl="0" algn="ctr">
              <a:lnSpc>
                <a:spcPct val="100499"/>
              </a:lnSpc>
              <a:spcBef>
                <a:spcPts val="0"/>
              </a:spcBef>
              <a:buNone/>
            </a:pPr>
            <a:r>
              <a:rPr lang="zh-CN" sz="800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Final	Demo</a:t>
            </a:r>
          </a:p>
          <a:p>
            <a:pPr indent="0" lvl="0" marL="12700" marR="5080" rtl="0" algn="l">
              <a:lnSpc>
                <a:spcPct val="100499"/>
              </a:lnSpc>
              <a:spcBef>
                <a:spcPts val="0"/>
              </a:spcBef>
              <a:buNone/>
            </a:pPr>
            <a:r>
              <a:t/>
            </a:r>
            <a:endParaRPr sz="410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/>
        </p:nvSpPr>
        <p:spPr>
          <a:xfrm>
            <a:off x="1150400" y="1180025"/>
            <a:ext cx="167199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12700" marR="0" rtl="0" algn="l">
              <a:lnSpc>
                <a:spcPct val="78416"/>
              </a:lnSpc>
              <a:spcBef>
                <a:spcPts val="0"/>
              </a:spcBef>
              <a:buNone/>
            </a:pPr>
            <a:r>
              <a:rPr b="1" lang="zh-CN" sz="600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NSQD latency performance evaluation</a:t>
            </a:r>
            <a:r>
              <a:rPr b="1" lang="zh-CN" sz="600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 </a:t>
            </a:r>
          </a:p>
        </p:txBody>
      </p:sp>
      <p:cxnSp>
        <p:nvCxnSpPr>
          <p:cNvPr id="199" name="Shape 199"/>
          <p:cNvCxnSpPr/>
          <p:nvPr/>
        </p:nvCxnSpPr>
        <p:spPr>
          <a:xfrm flipH="1" rot="10800000">
            <a:off x="1909467" y="2132955"/>
            <a:ext cx="16691400" cy="10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</p:cxnSp>
      <p:sp>
        <p:nvSpPr>
          <p:cNvPr id="200" name="Shape 200"/>
          <p:cNvSpPr txBox="1"/>
          <p:nvPr/>
        </p:nvSpPr>
        <p:spPr>
          <a:xfrm>
            <a:off x="9774201" y="3405150"/>
            <a:ext cx="8096100" cy="68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482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zh-CN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more messages, the larger the the latency.</a:t>
            </a:r>
          </a:p>
          <a:p>
            <a:pPr indent="-482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zh-CN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experiment, each producer has 3 publishers and generate 1 topic messages to 1 subscriber.</a:t>
            </a:r>
          </a:p>
          <a:p>
            <a:pPr indent="-4826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4000"/>
              <a:buFont typeface="Calibri"/>
              <a:buChar char="●"/>
            </a:pPr>
            <a:r>
              <a:rPr lang="zh-CN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CPU utilization reaches 62% when publishing message 120,000 msgs.</a:t>
            </a:r>
          </a:p>
          <a:p>
            <a:pPr indent="-4826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4000"/>
              <a:buFont typeface="Calibri"/>
              <a:buChar char="●"/>
            </a:pPr>
            <a:r>
              <a:rPr lang="zh-CN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Bottleneck of </a:t>
            </a:r>
            <a:r>
              <a:rPr lang="zh-CN" sz="4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250,000</a:t>
            </a:r>
            <a:r>
              <a:rPr lang="zh-CN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msgs per publisher with 3 publishers.</a:t>
            </a:r>
          </a:p>
        </p:txBody>
      </p:sp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4975" y="3483925"/>
            <a:ext cx="7585974" cy="6247801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 txBox="1"/>
          <p:nvPr/>
        </p:nvSpPr>
        <p:spPr>
          <a:xfrm>
            <a:off x="3622775" y="9245950"/>
            <a:ext cx="4347300" cy="39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zh-CN">
                <a:highlight>
                  <a:srgbClr val="FFFFFF"/>
                </a:highlight>
              </a:rPr>
              <a:t>number of messages per publisher  in 1K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/>
        </p:nvSpPr>
        <p:spPr>
          <a:xfrm>
            <a:off x="1150400" y="1180025"/>
            <a:ext cx="167199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12700" marR="0" rtl="0" algn="l">
              <a:lnSpc>
                <a:spcPct val="78416"/>
              </a:lnSpc>
              <a:spcBef>
                <a:spcPts val="0"/>
              </a:spcBef>
              <a:buNone/>
            </a:pPr>
            <a:r>
              <a:rPr b="1" lang="zh-CN" sz="600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NSQD latency performance evaluation </a:t>
            </a:r>
          </a:p>
        </p:txBody>
      </p:sp>
      <p:cxnSp>
        <p:nvCxnSpPr>
          <p:cNvPr id="208" name="Shape 208"/>
          <p:cNvCxnSpPr/>
          <p:nvPr/>
        </p:nvCxnSpPr>
        <p:spPr>
          <a:xfrm flipH="1" rot="10800000">
            <a:off x="1909467" y="2132955"/>
            <a:ext cx="16691400" cy="10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</p:cxnSp>
      <p:sp>
        <p:nvSpPr>
          <p:cNvPr id="209" name="Shape 209"/>
          <p:cNvSpPr txBox="1"/>
          <p:nvPr/>
        </p:nvSpPr>
        <p:spPr>
          <a:xfrm>
            <a:off x="9774201" y="2790725"/>
            <a:ext cx="8096100" cy="68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482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zh-CN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more publisher, the larger the the latency. Each publisher publish </a:t>
            </a:r>
            <a:r>
              <a:rPr lang="zh-CN" sz="4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zh-CN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topic and </a:t>
            </a:r>
            <a:r>
              <a:rPr lang="zh-CN" sz="4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3000 </a:t>
            </a:r>
            <a:r>
              <a:rPr lang="zh-CN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messages.</a:t>
            </a:r>
          </a:p>
          <a:p>
            <a:pPr indent="-482600" lvl="0" marL="457200" marR="0" rtl="0" algn="l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4000"/>
              <a:buFont typeface="Calibri"/>
              <a:buChar char="●"/>
            </a:pPr>
            <a:r>
              <a:rPr lang="zh-CN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performance is the same as our expectation of the larger message size needs longer processing time.</a:t>
            </a:r>
          </a:p>
        </p:txBody>
      </p:sp>
      <p:pic>
        <p:nvPicPr>
          <p:cNvPr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3620" y="3382392"/>
            <a:ext cx="7287875" cy="622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/>
        </p:nvSpPr>
        <p:spPr>
          <a:xfrm>
            <a:off x="1150400" y="1180025"/>
            <a:ext cx="167199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12700" marR="0" rtl="0" algn="l">
              <a:lnSpc>
                <a:spcPct val="78416"/>
              </a:lnSpc>
              <a:spcBef>
                <a:spcPts val="0"/>
              </a:spcBef>
              <a:buNone/>
            </a:pPr>
            <a:r>
              <a:rPr b="1" lang="zh-CN" sz="600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NSQD latency performance evaluation </a:t>
            </a:r>
          </a:p>
        </p:txBody>
      </p:sp>
      <p:cxnSp>
        <p:nvCxnSpPr>
          <p:cNvPr id="216" name="Shape 216"/>
          <p:cNvCxnSpPr/>
          <p:nvPr/>
        </p:nvCxnSpPr>
        <p:spPr>
          <a:xfrm flipH="1" rot="10800000">
            <a:off x="1909467" y="2132955"/>
            <a:ext cx="16691400" cy="10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</p:cxnSp>
      <p:pic>
        <p:nvPicPr>
          <p:cNvPr id="217" name="Shape 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800" y="5404427"/>
            <a:ext cx="5890299" cy="4938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Shape 2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0325" y="5263175"/>
            <a:ext cx="6189600" cy="5221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Shape 2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067150" y="5263174"/>
            <a:ext cx="6522350" cy="5461076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Shape 220"/>
          <p:cNvSpPr txBox="1"/>
          <p:nvPr/>
        </p:nvSpPr>
        <p:spPr>
          <a:xfrm>
            <a:off x="1399950" y="2827350"/>
            <a:ext cx="166914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482600" lvl="0" marL="457200">
              <a:spcBef>
                <a:spcPts val="0"/>
              </a:spcBef>
              <a:buClr>
                <a:srgbClr val="31394D"/>
              </a:buClr>
              <a:buSzPts val="4000"/>
              <a:buFont typeface="Calibri"/>
              <a:buChar char="●"/>
            </a:pPr>
            <a:r>
              <a:rPr lang="zh-CN" sz="4000">
                <a:solidFill>
                  <a:srgbClr val="31394D"/>
                </a:solidFill>
                <a:latin typeface="Calibri"/>
                <a:ea typeface="Calibri"/>
                <a:cs typeface="Calibri"/>
                <a:sym typeface="Calibri"/>
              </a:rPr>
              <a:t>lookupd has larger latency but the mean latency across different message size does not vary a lot.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/>
        </p:nvSpPr>
        <p:spPr>
          <a:xfrm>
            <a:off x="1150400" y="1180025"/>
            <a:ext cx="167199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12700" marR="0" rtl="0" algn="l">
              <a:lnSpc>
                <a:spcPct val="78416"/>
              </a:lnSpc>
              <a:spcBef>
                <a:spcPts val="0"/>
              </a:spcBef>
              <a:buNone/>
            </a:pPr>
            <a:r>
              <a:rPr b="1" lang="zh-CN" sz="600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NSQD latency performance evaluation </a:t>
            </a:r>
          </a:p>
        </p:txBody>
      </p:sp>
      <p:cxnSp>
        <p:nvCxnSpPr>
          <p:cNvPr id="226" name="Shape 226"/>
          <p:cNvCxnSpPr/>
          <p:nvPr/>
        </p:nvCxnSpPr>
        <p:spPr>
          <a:xfrm flipH="1" rot="10800000">
            <a:off x="1909467" y="2132955"/>
            <a:ext cx="16691400" cy="10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</p:cxnSp>
      <p:sp>
        <p:nvSpPr>
          <p:cNvPr id="227" name="Shape 227"/>
          <p:cNvSpPr txBox="1"/>
          <p:nvPr/>
        </p:nvSpPr>
        <p:spPr>
          <a:xfrm>
            <a:off x="1678099" y="3153150"/>
            <a:ext cx="16192200" cy="68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482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zh-CN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When using nsqlookupd, the average latency increase to </a:t>
            </a:r>
            <a:r>
              <a:rPr lang="zh-CN" sz="4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57000 ms </a:t>
            </a:r>
            <a:r>
              <a:rPr lang="zh-CN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 message. </a:t>
            </a:r>
          </a:p>
          <a:p>
            <a:pPr indent="-482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zh-CN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remote daemon’s low latency and high accuracy in delivery of message because of the server and nsq has a worse performance on local daemon.</a:t>
            </a:r>
          </a:p>
          <a:p>
            <a:pPr indent="-482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zh-CN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not reported here because messages are lost in many cases and the benchmark experiment is not successful when deploying local daemon in raspberry pi’s.</a:t>
            </a:r>
          </a:p>
          <a:p>
            <a:pPr indent="-482600" lvl="0" marL="457200" marR="0" rt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4000"/>
              <a:buFont typeface="Calibri"/>
              <a:buChar char="●"/>
            </a:pPr>
            <a:r>
              <a:rPr lang="zh-CN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tool to measure latency: ptpd is relatively easy to deploy on ec2 based on the eth0 internet interface between ec2 servers.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/>
        </p:nvSpPr>
        <p:spPr>
          <a:xfrm>
            <a:off x="1150400" y="1180025"/>
            <a:ext cx="167199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12700" marR="0" rtl="0" algn="l">
              <a:lnSpc>
                <a:spcPct val="78416"/>
              </a:lnSpc>
              <a:spcBef>
                <a:spcPts val="0"/>
              </a:spcBef>
              <a:buNone/>
            </a:pPr>
            <a:r>
              <a:rPr b="1" lang="zh-CN" sz="600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NSQD latency performance evaluation </a:t>
            </a:r>
          </a:p>
        </p:txBody>
      </p:sp>
      <p:cxnSp>
        <p:nvCxnSpPr>
          <p:cNvPr id="233" name="Shape 233"/>
          <p:cNvCxnSpPr/>
          <p:nvPr/>
        </p:nvCxnSpPr>
        <p:spPr>
          <a:xfrm flipH="1" rot="10800000">
            <a:off x="1909467" y="2132955"/>
            <a:ext cx="16691400" cy="10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</p:cxnSp>
      <p:sp>
        <p:nvSpPr>
          <p:cNvPr id="234" name="Shape 234"/>
          <p:cNvSpPr txBox="1"/>
          <p:nvPr/>
        </p:nvSpPr>
        <p:spPr>
          <a:xfrm>
            <a:off x="1678099" y="3153150"/>
            <a:ext cx="16192200" cy="68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482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zh-CN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 need to tradeoff between latency that nsqlookupd brings and the higher scalability that nsqlookupd increases.</a:t>
            </a:r>
          </a:p>
          <a:p>
            <a:pPr indent="-482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zh-CN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nsqlookupd becomes the bottleneck of the benchmark experiment since it needs to </a:t>
            </a:r>
            <a:r>
              <a:rPr lang="zh-CN" sz="4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redirect</a:t>
            </a:r>
            <a:r>
              <a:rPr lang="zh-CN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request to the specific nsqd and need to iterate through all the nsqd to look for the topic. </a:t>
            </a:r>
          </a:p>
          <a:p>
            <a:pPr indent="-482600" lvl="0" marL="457200" marR="0" rt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4000"/>
              <a:buFont typeface="Calibri"/>
              <a:buChar char="●"/>
            </a:pPr>
            <a:r>
              <a:rPr lang="zh-CN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Flink needs to process each messages and generate a latency, we still need to parse each message into json and then send them out.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/>
        </p:nvSpPr>
        <p:spPr>
          <a:xfrm>
            <a:off x="1150400" y="1180025"/>
            <a:ext cx="167199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12700" marR="0" rtl="0" algn="l">
              <a:lnSpc>
                <a:spcPct val="78416"/>
              </a:lnSpc>
              <a:spcBef>
                <a:spcPts val="0"/>
              </a:spcBef>
              <a:buNone/>
            </a:pPr>
            <a:r>
              <a:rPr b="1" lang="zh-CN" sz="600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Review of the system performance and design</a:t>
            </a:r>
          </a:p>
        </p:txBody>
      </p:sp>
      <p:cxnSp>
        <p:nvCxnSpPr>
          <p:cNvPr id="240" name="Shape 240"/>
          <p:cNvCxnSpPr/>
          <p:nvPr/>
        </p:nvCxnSpPr>
        <p:spPr>
          <a:xfrm flipH="1" rot="10800000">
            <a:off x="1909467" y="2132955"/>
            <a:ext cx="16691400" cy="10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</p:cxnSp>
      <p:sp>
        <p:nvSpPr>
          <p:cNvPr id="241" name="Shape 241"/>
          <p:cNvSpPr txBox="1"/>
          <p:nvPr/>
        </p:nvSpPr>
        <p:spPr>
          <a:xfrm>
            <a:off x="1678099" y="3153150"/>
            <a:ext cx="16192200" cy="68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482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zh-CN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Latency:</a:t>
            </a:r>
          </a:p>
          <a:p>
            <a:pPr indent="-482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zh-CN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low as </a:t>
            </a:r>
            <a:r>
              <a:rPr lang="zh-CN" sz="4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 seconds</a:t>
            </a:r>
            <a:r>
              <a:rPr lang="zh-CN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not good enough for a stock trading system</a:t>
            </a:r>
          </a:p>
          <a:p>
            <a:pPr indent="-482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zh-CN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Scalability:</a:t>
            </a:r>
          </a:p>
          <a:p>
            <a:pPr indent="-482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zh-CN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general is good and easy to deploy on any platform</a:t>
            </a:r>
          </a:p>
          <a:p>
            <a:pPr indent="-482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zh-CN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workload and connections can be distributed through clusters</a:t>
            </a:r>
          </a:p>
          <a:p>
            <a:pPr indent="-482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zh-CN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Reliability:</a:t>
            </a:r>
          </a:p>
          <a:p>
            <a:pPr indent="-482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zh-CN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Reliable message delivery (every message are delivered )</a:t>
            </a:r>
          </a:p>
          <a:p>
            <a:pPr indent="-482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zh-CN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 are not stored on the nsqd and are destroyed by </a:t>
            </a:r>
            <a:r>
              <a:rPr lang="zh-CN" sz="4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FIN</a:t>
            </a:r>
            <a:r>
              <a:rPr lang="zh-CN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command after delivery</a:t>
            </a:r>
          </a:p>
          <a:p>
            <a:pPr indent="-482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zh-CN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Platform is independently deployed on different servers</a:t>
            </a:r>
          </a:p>
          <a:p>
            <a:pPr indent="-482600" lvl="0" marL="457200" marR="0" rt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4000"/>
              <a:buFont typeface="Calibri"/>
              <a:buChar char="●"/>
            </a:pPr>
            <a:r>
              <a:rPr lang="zh-CN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PTPD deployment is quite easy after learning its working mechanism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/>
        </p:nvSpPr>
        <p:spPr>
          <a:xfrm>
            <a:off x="1150394" y="1180024"/>
            <a:ext cx="47259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12700" marR="0" rtl="0" algn="l">
              <a:lnSpc>
                <a:spcPct val="78416"/>
              </a:lnSpc>
              <a:spcBef>
                <a:spcPts val="0"/>
              </a:spcBef>
              <a:buNone/>
            </a:pPr>
            <a:r>
              <a:rPr b="1" lang="zh-CN" sz="600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Summary</a:t>
            </a:r>
          </a:p>
        </p:txBody>
      </p:sp>
      <p:cxnSp>
        <p:nvCxnSpPr>
          <p:cNvPr id="247" name="Shape 247"/>
          <p:cNvCxnSpPr/>
          <p:nvPr/>
        </p:nvCxnSpPr>
        <p:spPr>
          <a:xfrm flipH="1" rot="10800000">
            <a:off x="1886142" y="2132955"/>
            <a:ext cx="3818100" cy="10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248" name="Shape 248"/>
          <p:cNvSpPr txBox="1"/>
          <p:nvPr/>
        </p:nvSpPr>
        <p:spPr>
          <a:xfrm>
            <a:off x="1713539" y="2612571"/>
            <a:ext cx="16230599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4000"/>
              <a:buFont typeface="Noto Sans Symbols"/>
              <a:buChar char="➢"/>
            </a:pPr>
            <a:r>
              <a:rPr lang="zh-CN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 Apache Flink</a:t>
            </a:r>
          </a:p>
          <a:p>
            <a:pPr indent="-482600" lvl="1" marL="914400" marR="0" rtl="0" algn="l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4000"/>
              <a:buFont typeface="Calibri"/>
              <a:buChar char="○"/>
            </a:pPr>
            <a:r>
              <a:rPr lang="zh-CN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Apply EMR Cluster, Measure Latency</a:t>
            </a: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4000"/>
              <a:buFont typeface="Calibri"/>
              <a:buChar char="➢"/>
            </a:pPr>
            <a:r>
              <a:rPr lang="zh-CN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NSQD performance evaluation (latency)</a:t>
            </a:r>
          </a:p>
          <a:p>
            <a:pPr indent="-482600" lvl="1" marL="914400" rtl="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4000"/>
              <a:buFont typeface="Calibri"/>
              <a:buChar char="○"/>
            </a:pPr>
            <a:r>
              <a:rPr lang="zh-CN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lookupd and nsqd comparison</a:t>
            </a:r>
          </a:p>
          <a:p>
            <a:pPr indent="-482600" lvl="1" marL="914400" rtl="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4000"/>
              <a:buFont typeface="Calibri"/>
              <a:buChar char="○"/>
            </a:pPr>
            <a:r>
              <a:rPr lang="zh-CN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Pulishers, Subscribers, different topic sizes</a:t>
            </a: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4000"/>
              <a:buFont typeface="Calibri"/>
              <a:buChar char="➢"/>
            </a:pPr>
            <a:r>
              <a:rPr lang="zh-CN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 Flink with NSQ</a:t>
            </a:r>
          </a:p>
          <a:p>
            <a:pPr indent="-482600" lvl="1" marL="914400" marR="0" rtl="0" algn="l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4000"/>
              <a:buFont typeface="Calibri"/>
              <a:buChar char="○"/>
            </a:pPr>
            <a:r>
              <a:rPr lang="zh-CN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Latency is promising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/>
        </p:nvSpPr>
        <p:spPr>
          <a:xfrm>
            <a:off x="7241912" y="4985542"/>
            <a:ext cx="4725971" cy="8066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12700" marR="0" rtl="0" algn="ctr">
              <a:lnSpc>
                <a:spcPct val="49010"/>
              </a:lnSpc>
              <a:spcBef>
                <a:spcPts val="0"/>
              </a:spcBef>
              <a:buNone/>
            </a:pPr>
            <a:r>
              <a:rPr b="1" lang="zh-CN" sz="960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Thanks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/>
        </p:nvSpPr>
        <p:spPr>
          <a:xfrm>
            <a:off x="1150394" y="1180024"/>
            <a:ext cx="4725971" cy="6737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12700" marR="0" rtl="0" algn="l">
              <a:lnSpc>
                <a:spcPct val="78416"/>
              </a:lnSpc>
              <a:spcBef>
                <a:spcPts val="0"/>
              </a:spcBef>
              <a:buNone/>
            </a:pPr>
            <a:r>
              <a:rPr b="1" lang="zh-CN" sz="600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Outline </a:t>
            </a:r>
          </a:p>
        </p:txBody>
      </p:sp>
      <p:cxnSp>
        <p:nvCxnSpPr>
          <p:cNvPr id="78" name="Shape 78"/>
          <p:cNvCxnSpPr/>
          <p:nvPr/>
        </p:nvCxnSpPr>
        <p:spPr>
          <a:xfrm flipH="1" rot="10800000">
            <a:off x="1909467" y="2033755"/>
            <a:ext cx="2430600" cy="10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79" name="Shape 79"/>
          <p:cNvSpPr txBox="1"/>
          <p:nvPr/>
        </p:nvSpPr>
        <p:spPr>
          <a:xfrm>
            <a:off x="1909472" y="3200400"/>
            <a:ext cx="15438900" cy="6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4000"/>
              <a:buFont typeface="Noto Sans Symbols"/>
              <a:buChar char="➢"/>
            </a:pPr>
            <a:r>
              <a:rPr lang="zh-CN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Motivation and background</a:t>
            </a: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4000"/>
              <a:buFont typeface="Noto Sans Symbols"/>
              <a:buChar char="➢"/>
            </a:pPr>
            <a:r>
              <a:rPr lang="zh-CN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Components</a:t>
            </a: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4000"/>
              <a:buFont typeface="Calibri"/>
              <a:buChar char="➢"/>
            </a:pPr>
            <a:r>
              <a:rPr lang="zh-CN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Architecture</a:t>
            </a: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4000"/>
              <a:buFont typeface="Calibri"/>
              <a:buChar char="➢"/>
            </a:pPr>
            <a:r>
              <a:rPr lang="zh-CN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Latency Measurements</a:t>
            </a: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4000"/>
              <a:buFont typeface="Calibri"/>
              <a:buChar char="➢"/>
            </a:pPr>
            <a:r>
              <a:rPr lang="zh-CN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/>
        </p:nvSpPr>
        <p:spPr>
          <a:xfrm>
            <a:off x="1150394" y="1180024"/>
            <a:ext cx="47259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12700" marR="0" rtl="0" algn="l">
              <a:lnSpc>
                <a:spcPct val="78416"/>
              </a:lnSpc>
              <a:spcBef>
                <a:spcPts val="0"/>
              </a:spcBef>
              <a:buNone/>
            </a:pPr>
            <a:r>
              <a:rPr b="1" lang="zh-CN" sz="600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Motivation</a:t>
            </a:r>
            <a:r>
              <a:rPr b="1" lang="zh-CN" sz="600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 </a:t>
            </a:r>
          </a:p>
        </p:txBody>
      </p:sp>
      <p:cxnSp>
        <p:nvCxnSpPr>
          <p:cNvPr id="85" name="Shape 85"/>
          <p:cNvCxnSpPr/>
          <p:nvPr/>
        </p:nvCxnSpPr>
        <p:spPr>
          <a:xfrm flipH="1" rot="10800000">
            <a:off x="1909467" y="2033755"/>
            <a:ext cx="2430600" cy="10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</p:cxnSp>
      <p:sp>
        <p:nvSpPr>
          <p:cNvPr id="86" name="Shape 86"/>
          <p:cNvSpPr txBox="1"/>
          <p:nvPr/>
        </p:nvSpPr>
        <p:spPr>
          <a:xfrm>
            <a:off x="1909472" y="3200400"/>
            <a:ext cx="15438900" cy="6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4000"/>
              <a:buFont typeface="Calibri"/>
              <a:buChar char="➢"/>
            </a:pPr>
            <a:r>
              <a:rPr lang="zh-CN" sz="4000">
                <a:solidFill>
                  <a:srgbClr val="31394D"/>
                </a:solidFill>
                <a:latin typeface="Calibri"/>
                <a:ea typeface="Calibri"/>
                <a:cs typeface="Calibri"/>
                <a:sym typeface="Calibri"/>
              </a:rPr>
              <a:t> More and more people invest money in stock</a:t>
            </a:r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4000"/>
              <a:buFont typeface="Calibri"/>
              <a:buChar char="➢"/>
            </a:pPr>
            <a:r>
              <a:rPr lang="zh-CN" sz="4000">
                <a:solidFill>
                  <a:srgbClr val="31394D"/>
                </a:solidFill>
                <a:latin typeface="Calibri"/>
                <a:ea typeface="Calibri"/>
                <a:cs typeface="Calibri"/>
                <a:sym typeface="Calibri"/>
              </a:rPr>
              <a:t> Huge amount of stock data produced every seconds</a:t>
            </a:r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4000"/>
              <a:buFont typeface="Calibri"/>
              <a:buChar char="➢"/>
            </a:pPr>
            <a:r>
              <a:rPr lang="zh-CN" sz="4000">
                <a:solidFill>
                  <a:srgbClr val="31394D"/>
                </a:solidFill>
                <a:latin typeface="Calibri"/>
                <a:ea typeface="Calibri"/>
                <a:cs typeface="Calibri"/>
                <a:sym typeface="Calibri"/>
              </a:rPr>
              <a:t> High demands on receiving real-time stock data </a:t>
            </a:r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4000"/>
              <a:buFont typeface="Calibri"/>
              <a:buChar char="➢"/>
            </a:pPr>
            <a:r>
              <a:rPr lang="zh-CN" sz="4000">
                <a:solidFill>
                  <a:srgbClr val="31394D"/>
                </a:solidFill>
                <a:latin typeface="Calibri"/>
                <a:ea typeface="Calibri"/>
                <a:cs typeface="Calibri"/>
                <a:sym typeface="Calibri"/>
              </a:rPr>
              <a:t> People taking different investing strategies require different information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63251" y="2025575"/>
            <a:ext cx="6995967" cy="37965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/>
        </p:nvSpPr>
        <p:spPr>
          <a:xfrm>
            <a:off x="1125598" y="981625"/>
            <a:ext cx="122328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12700" marR="0" rtl="0" algn="l">
              <a:lnSpc>
                <a:spcPct val="78416"/>
              </a:lnSpc>
              <a:spcBef>
                <a:spcPts val="0"/>
              </a:spcBef>
              <a:buNone/>
            </a:pPr>
            <a:r>
              <a:rPr b="1" lang="zh-CN" sz="600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System Components</a:t>
            </a:r>
          </a:p>
        </p:txBody>
      </p:sp>
      <p:cxnSp>
        <p:nvCxnSpPr>
          <p:cNvPr id="93" name="Shape 93"/>
          <p:cNvCxnSpPr/>
          <p:nvPr/>
        </p:nvCxnSpPr>
        <p:spPr>
          <a:xfrm>
            <a:off x="1802617" y="1923055"/>
            <a:ext cx="8266800" cy="39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</p:cxnSp>
      <p:pic>
        <p:nvPicPr>
          <p:cNvPr id="94" name="Shape 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78288" y="6649438"/>
            <a:ext cx="3790775" cy="28670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/>
          <p:nvPr/>
        </p:nvSpPr>
        <p:spPr>
          <a:xfrm>
            <a:off x="11125225" y="5345888"/>
            <a:ext cx="3491700" cy="10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zh-CN" sz="3000"/>
              <a:t>Apache Flink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12501600" y="9660150"/>
            <a:ext cx="44139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zh-CN" sz="3000"/>
              <a:t>Amazon EMR(Cluster)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15232825" y="5345888"/>
            <a:ext cx="3491700" cy="10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zh-CN" sz="3000"/>
              <a:t>Apache Hadoop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1909472" y="3200400"/>
            <a:ext cx="15438900" cy="6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4000"/>
              <a:buFont typeface="Noto Sans Symbols"/>
              <a:buChar char="➢"/>
            </a:pPr>
            <a:r>
              <a:rPr lang="zh-CN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Apache Flink</a:t>
            </a:r>
          </a:p>
          <a:p>
            <a:pPr indent="-457200" lvl="1" marL="914400" marR="0" rtl="0" algn="l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3600"/>
              <a:buFont typeface="Calibri"/>
              <a:buChar char="○"/>
            </a:pPr>
            <a:r>
              <a:rPr lang="zh-CN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Distributed, High-Performing,Accurate</a:t>
            </a: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4000"/>
              <a:buFont typeface="Calibri"/>
              <a:buChar char="➢"/>
            </a:pPr>
            <a:r>
              <a:rPr lang="zh-CN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AWS EMR Cluster</a:t>
            </a:r>
          </a:p>
          <a:p>
            <a:pPr indent="-457200" lvl="1" marL="914400" marR="0" rtl="0" algn="l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3600"/>
              <a:buFont typeface="Calibri"/>
              <a:buChar char="○"/>
            </a:pPr>
            <a:r>
              <a:rPr lang="zh-CN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Hadoop Yarn Framework</a:t>
            </a:r>
          </a:p>
          <a:p>
            <a:pPr indent="-457200" lvl="1" marL="914400" marR="0" rtl="0" algn="l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3600"/>
              <a:buFont typeface="Calibri"/>
              <a:buChar char="○"/>
            </a:pPr>
            <a:r>
              <a:rPr lang="zh-CN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Computation Load</a:t>
            </a:r>
          </a:p>
          <a:p>
            <a:pPr indent="-457200" lvl="1" marL="914400" marR="0" rtl="0" algn="l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3600"/>
              <a:buFont typeface="Calibri"/>
              <a:buChar char="○"/>
            </a:pPr>
            <a:r>
              <a:rPr lang="zh-CN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Real-Time Performance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/>
        </p:nvSpPr>
        <p:spPr>
          <a:xfrm>
            <a:off x="1125598" y="981625"/>
            <a:ext cx="122328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12700" marR="0" rtl="0" algn="l">
              <a:lnSpc>
                <a:spcPct val="78416"/>
              </a:lnSpc>
              <a:spcBef>
                <a:spcPts val="0"/>
              </a:spcBef>
              <a:buNone/>
            </a:pPr>
            <a:r>
              <a:rPr b="1" lang="zh-CN" sz="600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System Components</a:t>
            </a:r>
          </a:p>
        </p:txBody>
      </p:sp>
      <p:cxnSp>
        <p:nvCxnSpPr>
          <p:cNvPr id="104" name="Shape 104"/>
          <p:cNvCxnSpPr/>
          <p:nvPr/>
        </p:nvCxnSpPr>
        <p:spPr>
          <a:xfrm>
            <a:off x="1802617" y="1923055"/>
            <a:ext cx="8266800" cy="39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</p:cxn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85347" y="2803838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62926" y="6185600"/>
            <a:ext cx="7998250" cy="441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/>
        </p:nvSpPr>
        <p:spPr>
          <a:xfrm>
            <a:off x="14489325" y="5206625"/>
            <a:ext cx="25473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zh-CN" sz="3000"/>
              <a:t>NSQ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1509975" y="1923050"/>
            <a:ext cx="8852100" cy="45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➢"/>
            </a:pPr>
            <a:r>
              <a:rPr lang="zh-CN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 EC2?</a:t>
            </a:r>
          </a:p>
          <a:p>
            <a:pPr indent="-482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zh-CN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Remote server the same as the real world configuration in stock data processing. t2.micro config with 1GiB memory</a:t>
            </a:r>
          </a:p>
          <a:p>
            <a:pPr indent="-482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zh-CN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cheaper comparing to purchase a local server.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➢"/>
            </a:pPr>
            <a:r>
              <a:rPr lang="zh-CN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NSQ?</a:t>
            </a:r>
          </a:p>
          <a:p>
            <a:pPr indent="-482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zh-CN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source and easy to deploy on ec2. Written in golang, easy to learn and run in different platforms. </a:t>
            </a:r>
          </a:p>
          <a:p>
            <a:pPr indent="-482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zh-CN" sz="4000">
                <a:solidFill>
                  <a:srgbClr val="31394D"/>
                </a:solidFill>
                <a:latin typeface="Calibri"/>
                <a:ea typeface="Calibri"/>
                <a:cs typeface="Calibri"/>
                <a:sym typeface="Calibri"/>
              </a:rPr>
              <a:t>Type system is really important for large scale applications. </a:t>
            </a:r>
          </a:p>
          <a:p>
            <a:pPr indent="-482600" lvl="1" marL="914400" rtl="0">
              <a:lnSpc>
                <a:spcPct val="100000"/>
              </a:lnSpc>
              <a:spcBef>
                <a:spcPts val="0"/>
              </a:spcBef>
              <a:buClr>
                <a:srgbClr val="31394D"/>
              </a:buClr>
              <a:buSzPts val="4000"/>
              <a:buFont typeface="Calibri"/>
              <a:buChar char="○"/>
            </a:pPr>
            <a:r>
              <a:rPr lang="zh-CN" sz="4000">
                <a:solidFill>
                  <a:srgbClr val="31394D"/>
                </a:solidFill>
                <a:latin typeface="Calibri"/>
                <a:ea typeface="Calibri"/>
                <a:cs typeface="Calibri"/>
                <a:sym typeface="Calibri"/>
              </a:rPr>
              <a:t>Handle better with large concurrency and CPU utilization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2236150" y="6985675"/>
            <a:ext cx="8430000" cy="3483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l">
              <a:spcBef>
                <a:spcPts val="0"/>
              </a:spcBef>
              <a:buNone/>
            </a:pPr>
            <a:r>
              <a:rPr lang="zh-CN" sz="3000"/>
              <a:t> 					</a:t>
            </a:r>
          </a:p>
        </p:txBody>
      </p:sp>
      <p:sp>
        <p:nvSpPr>
          <p:cNvPr id="114" name="Shape 114"/>
          <p:cNvSpPr/>
          <p:nvPr/>
        </p:nvSpPr>
        <p:spPr>
          <a:xfrm>
            <a:off x="16604345" y="2539900"/>
            <a:ext cx="2676600" cy="5753400"/>
          </a:xfrm>
          <a:prstGeom prst="flowChartAlternateProcess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11098688" y="2539900"/>
            <a:ext cx="4721400" cy="5753400"/>
          </a:xfrm>
          <a:prstGeom prst="flowChartAlternateProcess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218000" y="4326125"/>
            <a:ext cx="2217942" cy="1185840"/>
          </a:xfrm>
          <a:prstGeom prst="flowChartDocument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zh-CN" sz="2400"/>
              <a:t> </a:t>
            </a:r>
            <a:r>
              <a:rPr b="1" lang="zh-CN" sz="2400"/>
              <a:t>Data Source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zh-CN" sz="1800"/>
              <a:t>      (Now: file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zh-CN" sz="1800"/>
              <a:t>   Future: stream)</a:t>
            </a:r>
          </a:p>
        </p:txBody>
      </p:sp>
      <p:sp>
        <p:nvSpPr>
          <p:cNvPr id="117" name="Shape 117"/>
          <p:cNvSpPr/>
          <p:nvPr/>
        </p:nvSpPr>
        <p:spPr>
          <a:xfrm>
            <a:off x="3465450" y="3777100"/>
            <a:ext cx="4434600" cy="2283900"/>
          </a:xfrm>
          <a:prstGeom prst="snip1Rect">
            <a:avLst>
              <a:gd fmla="val 16667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zh-CN" sz="3000"/>
              <a:t>           </a:t>
            </a:r>
            <a:r>
              <a:rPr b="1" lang="zh-CN" sz="3000"/>
              <a:t>Stock Data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b="1" lang="zh-CN" sz="3000"/>
              <a:t>        Classification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zh-CN" sz="3000"/>
              <a:t>            </a:t>
            </a:r>
            <a:r>
              <a:rPr lang="zh-CN" sz="2400"/>
              <a:t>(Flink job)</a:t>
            </a:r>
          </a:p>
        </p:txBody>
      </p:sp>
      <p:sp>
        <p:nvSpPr>
          <p:cNvPr id="118" name="Shape 118"/>
          <p:cNvSpPr/>
          <p:nvPr/>
        </p:nvSpPr>
        <p:spPr>
          <a:xfrm>
            <a:off x="8796925" y="3821025"/>
            <a:ext cx="1251720" cy="505116"/>
          </a:xfrm>
          <a:prstGeom prst="flowChartTerminator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zh-CN">
                <a:solidFill>
                  <a:srgbClr val="4A86E8"/>
                </a:solidFill>
              </a:rPr>
              <a:t>NSQ Pub0</a:t>
            </a:r>
          </a:p>
        </p:txBody>
      </p:sp>
      <p:sp>
        <p:nvSpPr>
          <p:cNvPr id="119" name="Shape 119"/>
          <p:cNvSpPr/>
          <p:nvPr/>
        </p:nvSpPr>
        <p:spPr>
          <a:xfrm>
            <a:off x="8796925" y="4434583"/>
            <a:ext cx="1251720" cy="505116"/>
          </a:xfrm>
          <a:prstGeom prst="flowChartTerminator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zh-CN">
                <a:solidFill>
                  <a:srgbClr val="4A86E8"/>
                </a:solidFill>
              </a:rPr>
              <a:t>NSQ Pub1</a:t>
            </a:r>
          </a:p>
        </p:txBody>
      </p:sp>
      <p:sp>
        <p:nvSpPr>
          <p:cNvPr id="120" name="Shape 120"/>
          <p:cNvSpPr/>
          <p:nvPr/>
        </p:nvSpPr>
        <p:spPr>
          <a:xfrm>
            <a:off x="8796925" y="5048142"/>
            <a:ext cx="1251720" cy="505116"/>
          </a:xfrm>
          <a:prstGeom prst="flowChartTerminator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zh-CN">
                <a:solidFill>
                  <a:srgbClr val="4A86E8"/>
                </a:solidFill>
              </a:rPr>
              <a:t>NSQ Pub2</a:t>
            </a:r>
          </a:p>
        </p:txBody>
      </p:sp>
      <p:sp>
        <p:nvSpPr>
          <p:cNvPr id="121" name="Shape 121"/>
          <p:cNvSpPr/>
          <p:nvPr/>
        </p:nvSpPr>
        <p:spPr>
          <a:xfrm>
            <a:off x="8796925" y="5661700"/>
            <a:ext cx="1251720" cy="505116"/>
          </a:xfrm>
          <a:prstGeom prst="flowChartTerminator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zh-CN">
                <a:solidFill>
                  <a:srgbClr val="4A86E8"/>
                </a:solidFill>
              </a:rPr>
              <a:t>NSQ Pub3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4514925" y="10635550"/>
            <a:ext cx="47214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zh-CN" sz="2400"/>
              <a:t>               (Amazon EMR</a:t>
            </a:r>
            <a:r>
              <a:rPr lang="zh-CN" sz="2400"/>
              <a:t>)</a:t>
            </a:r>
          </a:p>
        </p:txBody>
      </p:sp>
      <p:cxnSp>
        <p:nvCxnSpPr>
          <p:cNvPr id="123" name="Shape 123"/>
          <p:cNvCxnSpPr>
            <a:stCxn id="116" idx="3"/>
            <a:endCxn id="117" idx="2"/>
          </p:cNvCxnSpPr>
          <p:nvPr/>
        </p:nvCxnSpPr>
        <p:spPr>
          <a:xfrm>
            <a:off x="2435942" y="4919045"/>
            <a:ext cx="1029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4" name="Shape 124"/>
          <p:cNvCxnSpPr>
            <a:stCxn id="117" idx="0"/>
            <a:endCxn id="118" idx="1"/>
          </p:cNvCxnSpPr>
          <p:nvPr/>
        </p:nvCxnSpPr>
        <p:spPr>
          <a:xfrm flipH="1" rot="10800000">
            <a:off x="7900050" y="4073650"/>
            <a:ext cx="897000" cy="845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5" name="Shape 125"/>
          <p:cNvCxnSpPr>
            <a:stCxn id="117" idx="0"/>
            <a:endCxn id="121" idx="1"/>
          </p:cNvCxnSpPr>
          <p:nvPr/>
        </p:nvCxnSpPr>
        <p:spPr>
          <a:xfrm>
            <a:off x="7900050" y="4919050"/>
            <a:ext cx="897000" cy="995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6" name="Shape 126"/>
          <p:cNvSpPr txBox="1"/>
          <p:nvPr/>
        </p:nvSpPr>
        <p:spPr>
          <a:xfrm>
            <a:off x="11274550" y="8211088"/>
            <a:ext cx="47214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zh-CN" sz="2400"/>
              <a:t>                (Amazon EC2)</a:t>
            </a:r>
          </a:p>
        </p:txBody>
      </p:sp>
      <p:sp>
        <p:nvSpPr>
          <p:cNvPr id="127" name="Shape 127"/>
          <p:cNvSpPr/>
          <p:nvPr/>
        </p:nvSpPr>
        <p:spPr>
          <a:xfrm>
            <a:off x="16870157" y="3127488"/>
            <a:ext cx="1976346" cy="870372"/>
          </a:xfrm>
          <a:prstGeom prst="flowChartTerminator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zh-CN" sz="2400">
                <a:solidFill>
                  <a:srgbClr val="4A86E8"/>
                </a:solidFill>
              </a:rPr>
              <a:t>NSQ Sub0</a:t>
            </a:r>
          </a:p>
        </p:txBody>
      </p:sp>
      <p:sp>
        <p:nvSpPr>
          <p:cNvPr id="128" name="Shape 128"/>
          <p:cNvSpPr/>
          <p:nvPr/>
        </p:nvSpPr>
        <p:spPr>
          <a:xfrm>
            <a:off x="16870157" y="4184688"/>
            <a:ext cx="1976346" cy="870372"/>
          </a:xfrm>
          <a:prstGeom prst="flowChartTerminator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zh-CN" sz="2400">
                <a:solidFill>
                  <a:srgbClr val="4A86E8"/>
                </a:solidFill>
              </a:rPr>
              <a:t>NSQ Sub1</a:t>
            </a:r>
          </a:p>
        </p:txBody>
      </p:sp>
      <p:sp>
        <p:nvSpPr>
          <p:cNvPr id="129" name="Shape 129"/>
          <p:cNvSpPr/>
          <p:nvPr/>
        </p:nvSpPr>
        <p:spPr>
          <a:xfrm>
            <a:off x="16870157" y="5241889"/>
            <a:ext cx="1976346" cy="870372"/>
          </a:xfrm>
          <a:prstGeom prst="flowChartTerminator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zh-CN" sz="2400">
                <a:solidFill>
                  <a:srgbClr val="4A86E8"/>
                </a:solidFill>
              </a:rPr>
              <a:t>NSQ Sub2</a:t>
            </a:r>
          </a:p>
        </p:txBody>
      </p:sp>
      <p:sp>
        <p:nvSpPr>
          <p:cNvPr id="130" name="Shape 130"/>
          <p:cNvSpPr/>
          <p:nvPr/>
        </p:nvSpPr>
        <p:spPr>
          <a:xfrm>
            <a:off x="16870157" y="6299090"/>
            <a:ext cx="1976346" cy="870372"/>
          </a:xfrm>
          <a:prstGeom prst="flowChartTerminator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zh-CN" sz="2400">
                <a:solidFill>
                  <a:srgbClr val="4A86E8"/>
                </a:solidFill>
              </a:rPr>
              <a:t>NSQ Sub3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15497625" y="8779250"/>
            <a:ext cx="47214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zh-CN" sz="2400"/>
              <a:t>                (Amazon EC2)</a:t>
            </a:r>
          </a:p>
        </p:txBody>
      </p:sp>
      <p:cxnSp>
        <p:nvCxnSpPr>
          <p:cNvPr id="132" name="Shape 132"/>
          <p:cNvCxnSpPr>
            <a:stCxn id="128" idx="1"/>
            <a:endCxn id="133" idx="3"/>
          </p:cNvCxnSpPr>
          <p:nvPr/>
        </p:nvCxnSpPr>
        <p:spPr>
          <a:xfrm flipH="1">
            <a:off x="15856757" y="4619874"/>
            <a:ext cx="1013400" cy="651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ot"/>
            <a:round/>
            <a:headEnd len="lg" w="lg" type="none"/>
            <a:tailEnd len="lg" w="lg" type="triangle"/>
          </a:ln>
        </p:spPr>
      </p:cxnSp>
      <p:cxnSp>
        <p:nvCxnSpPr>
          <p:cNvPr id="134" name="Shape 134"/>
          <p:cNvCxnSpPr>
            <a:stCxn id="127" idx="1"/>
            <a:endCxn id="133" idx="3"/>
          </p:cNvCxnSpPr>
          <p:nvPr/>
        </p:nvCxnSpPr>
        <p:spPr>
          <a:xfrm flipH="1">
            <a:off x="15856757" y="3562674"/>
            <a:ext cx="1013400" cy="1708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ot"/>
            <a:round/>
            <a:headEnd len="lg" w="lg" type="none"/>
            <a:tailEnd len="lg" w="lg" type="stealth"/>
          </a:ln>
        </p:spPr>
      </p:cxnSp>
      <p:cxnSp>
        <p:nvCxnSpPr>
          <p:cNvPr id="135" name="Shape 135"/>
          <p:cNvCxnSpPr>
            <a:stCxn id="129" idx="1"/>
            <a:endCxn id="133" idx="3"/>
          </p:cNvCxnSpPr>
          <p:nvPr/>
        </p:nvCxnSpPr>
        <p:spPr>
          <a:xfrm rot="10800000">
            <a:off x="15856757" y="5271475"/>
            <a:ext cx="1013400" cy="405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ot"/>
            <a:round/>
            <a:headEnd len="lg" w="lg" type="none"/>
            <a:tailEnd len="lg" w="lg" type="triangle"/>
          </a:ln>
        </p:spPr>
      </p:cxnSp>
      <p:cxnSp>
        <p:nvCxnSpPr>
          <p:cNvPr id="136" name="Shape 136"/>
          <p:cNvCxnSpPr>
            <a:stCxn id="130" idx="1"/>
            <a:endCxn id="133" idx="3"/>
          </p:cNvCxnSpPr>
          <p:nvPr/>
        </p:nvCxnSpPr>
        <p:spPr>
          <a:xfrm rot="10800000">
            <a:off x="15856757" y="5271476"/>
            <a:ext cx="1013400" cy="1462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ot"/>
            <a:round/>
            <a:headEnd len="lg" w="lg" type="none"/>
            <a:tailEnd len="lg" w="lg" type="triangle"/>
          </a:ln>
        </p:spPr>
      </p:cxnSp>
      <p:grpSp>
        <p:nvGrpSpPr>
          <p:cNvPr id="137" name="Shape 137"/>
          <p:cNvGrpSpPr/>
          <p:nvPr/>
        </p:nvGrpSpPr>
        <p:grpSpPr>
          <a:xfrm>
            <a:off x="10048645" y="3014313"/>
            <a:ext cx="5807967" cy="4556950"/>
            <a:chOff x="10294108" y="3004475"/>
            <a:chExt cx="5807967" cy="4556950"/>
          </a:xfrm>
        </p:grpSpPr>
        <p:cxnSp>
          <p:nvCxnSpPr>
            <p:cNvPr id="138" name="Shape 138"/>
            <p:cNvCxnSpPr>
              <a:stCxn id="118" idx="3"/>
              <a:endCxn id="139" idx="1"/>
            </p:cNvCxnSpPr>
            <p:nvPr/>
          </p:nvCxnSpPr>
          <p:spPr>
            <a:xfrm flipH="1" rot="10800000">
              <a:off x="10294108" y="3460146"/>
              <a:ext cx="1402800" cy="6036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133" name="Shape 133"/>
            <p:cNvSpPr/>
            <p:nvPr/>
          </p:nvSpPr>
          <p:spPr>
            <a:xfrm>
              <a:off x="14125675" y="4806138"/>
              <a:ext cx="1976400" cy="911100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buNone/>
              </a:pPr>
              <a:r>
                <a:rPr b="1" lang="zh-CN" sz="2400"/>
                <a:t>nsql</a:t>
              </a:r>
              <a:r>
                <a:rPr b="1" lang="zh-CN" sz="2400"/>
                <a:t>ookupd</a:t>
              </a:r>
            </a:p>
          </p:txBody>
        </p:sp>
        <p:sp>
          <p:nvSpPr>
            <p:cNvPr id="139" name="Shape 139"/>
            <p:cNvSpPr/>
            <p:nvPr/>
          </p:nvSpPr>
          <p:spPr>
            <a:xfrm>
              <a:off x="11697038" y="3004475"/>
              <a:ext cx="1680900" cy="911100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b="1" lang="zh-CN" sz="3000"/>
                <a:t>nsqd1</a:t>
              </a:r>
            </a:p>
            <a:p>
              <a:pPr indent="0" lvl="0" marL="0" rtl="0" algn="ctr">
                <a:spcBef>
                  <a:spcPts val="0"/>
                </a:spcBef>
                <a:buNone/>
              </a:pPr>
              <a:r>
                <a:t/>
              </a:r>
              <a:endParaRPr sz="1800"/>
            </a:p>
          </p:txBody>
        </p:sp>
        <p:sp>
          <p:nvSpPr>
            <p:cNvPr id="140" name="Shape 140"/>
            <p:cNvSpPr/>
            <p:nvPr/>
          </p:nvSpPr>
          <p:spPr>
            <a:xfrm>
              <a:off x="11697038" y="4219758"/>
              <a:ext cx="1680900" cy="911100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b="1" lang="zh-CN" sz="3000"/>
                <a:t>nsqd2</a:t>
              </a:r>
            </a:p>
          </p:txBody>
        </p:sp>
        <p:cxnSp>
          <p:nvCxnSpPr>
            <p:cNvPr id="141" name="Shape 141"/>
            <p:cNvCxnSpPr>
              <a:stCxn id="139" idx="3"/>
              <a:endCxn id="133" idx="1"/>
            </p:cNvCxnSpPr>
            <p:nvPr/>
          </p:nvCxnSpPr>
          <p:spPr>
            <a:xfrm>
              <a:off x="13377938" y="3460025"/>
              <a:ext cx="747600" cy="18018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142" name="Shape 142"/>
            <p:cNvCxnSpPr>
              <a:stCxn id="140" idx="3"/>
              <a:endCxn id="133" idx="1"/>
            </p:cNvCxnSpPr>
            <p:nvPr/>
          </p:nvCxnSpPr>
          <p:spPr>
            <a:xfrm>
              <a:off x="13377938" y="4675308"/>
              <a:ext cx="747600" cy="5865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143" name="Shape 143"/>
            <p:cNvSpPr/>
            <p:nvPr/>
          </p:nvSpPr>
          <p:spPr>
            <a:xfrm>
              <a:off x="11697038" y="6650325"/>
              <a:ext cx="1680900" cy="911100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b="1" lang="zh-CN" sz="3000"/>
                <a:t>nsqd4</a:t>
              </a:r>
            </a:p>
          </p:txBody>
        </p:sp>
        <p:cxnSp>
          <p:nvCxnSpPr>
            <p:cNvPr id="144" name="Shape 144"/>
            <p:cNvCxnSpPr>
              <a:stCxn id="119" idx="3"/>
              <a:endCxn id="140" idx="1"/>
            </p:cNvCxnSpPr>
            <p:nvPr/>
          </p:nvCxnSpPr>
          <p:spPr>
            <a:xfrm flipH="1" rot="10800000">
              <a:off x="10294108" y="4675204"/>
              <a:ext cx="1402800" cy="21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145" name="Shape 145"/>
            <p:cNvCxnSpPr>
              <a:stCxn id="120" idx="3"/>
              <a:endCxn id="146" idx="1"/>
            </p:cNvCxnSpPr>
            <p:nvPr/>
          </p:nvCxnSpPr>
          <p:spPr>
            <a:xfrm>
              <a:off x="10294108" y="5290862"/>
              <a:ext cx="1402800" cy="5997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147" name="Shape 147"/>
            <p:cNvCxnSpPr>
              <a:stCxn id="121" idx="3"/>
              <a:endCxn id="143" idx="1"/>
            </p:cNvCxnSpPr>
            <p:nvPr/>
          </p:nvCxnSpPr>
          <p:spPr>
            <a:xfrm>
              <a:off x="10294108" y="5904421"/>
              <a:ext cx="1402800" cy="12015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146" name="Shape 146"/>
            <p:cNvSpPr/>
            <p:nvPr/>
          </p:nvSpPr>
          <p:spPr>
            <a:xfrm>
              <a:off x="11697038" y="5435042"/>
              <a:ext cx="1680900" cy="911100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b="1" lang="zh-CN" sz="3000"/>
                <a:t>nsqd3</a:t>
              </a:r>
            </a:p>
          </p:txBody>
        </p:sp>
        <p:cxnSp>
          <p:nvCxnSpPr>
            <p:cNvPr id="148" name="Shape 148"/>
            <p:cNvCxnSpPr>
              <a:stCxn id="146" idx="3"/>
              <a:endCxn id="133" idx="1"/>
            </p:cNvCxnSpPr>
            <p:nvPr/>
          </p:nvCxnSpPr>
          <p:spPr>
            <a:xfrm flipH="1" rot="10800000">
              <a:off x="13377938" y="5261792"/>
              <a:ext cx="747600" cy="6288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149" name="Shape 149"/>
            <p:cNvCxnSpPr>
              <a:stCxn id="143" idx="3"/>
              <a:endCxn id="133" idx="1"/>
            </p:cNvCxnSpPr>
            <p:nvPr/>
          </p:nvCxnSpPr>
          <p:spPr>
            <a:xfrm flipH="1" rot="10800000">
              <a:off x="13377938" y="5261775"/>
              <a:ext cx="747600" cy="18441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  <p:sp>
        <p:nvSpPr>
          <p:cNvPr id="150" name="Shape 150"/>
          <p:cNvSpPr txBox="1"/>
          <p:nvPr/>
        </p:nvSpPr>
        <p:spPr>
          <a:xfrm>
            <a:off x="918923" y="1150475"/>
            <a:ext cx="122328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12700" marR="0" rtl="0" algn="l">
              <a:lnSpc>
                <a:spcPct val="78416"/>
              </a:lnSpc>
              <a:spcBef>
                <a:spcPts val="0"/>
              </a:spcBef>
              <a:buNone/>
            </a:pPr>
            <a:r>
              <a:rPr b="1" lang="zh-CN" sz="600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System Architecture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5286825" y="7066063"/>
            <a:ext cx="16809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zh-CN" sz="2400"/>
              <a:t>   </a:t>
            </a:r>
            <a:r>
              <a:rPr lang="zh-CN" sz="2400"/>
              <a:t>Hadoop</a:t>
            </a:r>
          </a:p>
        </p:txBody>
      </p:sp>
      <p:sp>
        <p:nvSpPr>
          <p:cNvPr id="152" name="Shape 152"/>
          <p:cNvSpPr/>
          <p:nvPr/>
        </p:nvSpPr>
        <p:spPr>
          <a:xfrm>
            <a:off x="4241525" y="7571275"/>
            <a:ext cx="4161900" cy="8454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zh-CN" sz="2400"/>
              <a:t>Master(Job Manager)</a:t>
            </a:r>
          </a:p>
        </p:txBody>
      </p:sp>
      <p:sp>
        <p:nvSpPr>
          <p:cNvPr id="153" name="Shape 153"/>
          <p:cNvSpPr/>
          <p:nvPr/>
        </p:nvSpPr>
        <p:spPr>
          <a:xfrm>
            <a:off x="2435950" y="8884900"/>
            <a:ext cx="3369900" cy="7401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zh-CN" sz="2400"/>
              <a:t>Slave(Task Manager)</a:t>
            </a:r>
          </a:p>
        </p:txBody>
      </p:sp>
      <p:sp>
        <p:nvSpPr>
          <p:cNvPr id="154" name="Shape 154"/>
          <p:cNvSpPr/>
          <p:nvPr/>
        </p:nvSpPr>
        <p:spPr>
          <a:xfrm>
            <a:off x="6470525" y="8884900"/>
            <a:ext cx="3369900" cy="7401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zh-CN" sz="2400"/>
              <a:t>Slave(Task Manager)</a:t>
            </a:r>
          </a:p>
        </p:txBody>
      </p:sp>
      <p:cxnSp>
        <p:nvCxnSpPr>
          <p:cNvPr id="155" name="Shape 155"/>
          <p:cNvCxnSpPr>
            <a:stCxn id="153" idx="0"/>
            <a:endCxn id="152" idx="2"/>
          </p:cNvCxnSpPr>
          <p:nvPr/>
        </p:nvCxnSpPr>
        <p:spPr>
          <a:xfrm flipH="1" rot="10800000">
            <a:off x="4120900" y="8416600"/>
            <a:ext cx="2201700" cy="468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156" name="Shape 156"/>
          <p:cNvCxnSpPr>
            <a:endCxn id="154" idx="0"/>
          </p:cNvCxnSpPr>
          <p:nvPr/>
        </p:nvCxnSpPr>
        <p:spPr>
          <a:xfrm>
            <a:off x="6322475" y="8416600"/>
            <a:ext cx="1833000" cy="468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157" name="Shape 157"/>
          <p:cNvCxnSpPr/>
          <p:nvPr/>
        </p:nvCxnSpPr>
        <p:spPr>
          <a:xfrm>
            <a:off x="1827417" y="2121455"/>
            <a:ext cx="8266800" cy="39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</p:cxnSp>
      <p:cxnSp>
        <p:nvCxnSpPr>
          <p:cNvPr id="158" name="Shape 158"/>
          <p:cNvCxnSpPr>
            <a:stCxn id="139" idx="3"/>
            <a:endCxn id="127" idx="1"/>
          </p:cNvCxnSpPr>
          <p:nvPr/>
        </p:nvCxnSpPr>
        <p:spPr>
          <a:xfrm>
            <a:off x="13132475" y="3469863"/>
            <a:ext cx="3737700" cy="92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9" name="Shape 159"/>
          <p:cNvCxnSpPr>
            <a:stCxn id="140" idx="3"/>
            <a:endCxn id="128" idx="1"/>
          </p:cNvCxnSpPr>
          <p:nvPr/>
        </p:nvCxnSpPr>
        <p:spPr>
          <a:xfrm flipH="1" rot="10800000">
            <a:off x="13132475" y="4619746"/>
            <a:ext cx="3737700" cy="65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0" name="Shape 160"/>
          <p:cNvCxnSpPr>
            <a:stCxn id="146" idx="3"/>
            <a:endCxn id="129" idx="1"/>
          </p:cNvCxnSpPr>
          <p:nvPr/>
        </p:nvCxnSpPr>
        <p:spPr>
          <a:xfrm flipH="1" rot="10800000">
            <a:off x="13132475" y="5676929"/>
            <a:ext cx="3737700" cy="223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1" name="Shape 161"/>
          <p:cNvCxnSpPr>
            <a:endCxn id="130" idx="1"/>
          </p:cNvCxnSpPr>
          <p:nvPr/>
        </p:nvCxnSpPr>
        <p:spPr>
          <a:xfrm flipH="1" rot="10800000">
            <a:off x="13132457" y="6734276"/>
            <a:ext cx="3737700" cy="381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/>
        </p:nvSpPr>
        <p:spPr>
          <a:xfrm>
            <a:off x="1150398" y="1180025"/>
            <a:ext cx="122328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78416"/>
              </a:lnSpc>
              <a:spcBef>
                <a:spcPts val="0"/>
              </a:spcBef>
              <a:buNone/>
            </a:pPr>
            <a:r>
              <a:rPr b="1" lang="zh-CN" sz="600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Implementation of Flink</a:t>
            </a:r>
            <a:r>
              <a:rPr b="1" lang="zh-CN" sz="600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 </a:t>
            </a:r>
          </a:p>
        </p:txBody>
      </p:sp>
      <p:cxnSp>
        <p:nvCxnSpPr>
          <p:cNvPr id="167" name="Shape 167"/>
          <p:cNvCxnSpPr/>
          <p:nvPr/>
        </p:nvCxnSpPr>
        <p:spPr>
          <a:xfrm>
            <a:off x="1712542" y="2118355"/>
            <a:ext cx="8108700" cy="14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</p:cxnSp>
      <p:sp>
        <p:nvSpPr>
          <p:cNvPr id="168" name="Shape 168"/>
          <p:cNvSpPr txBox="1"/>
          <p:nvPr/>
        </p:nvSpPr>
        <p:spPr>
          <a:xfrm>
            <a:off x="1909472" y="3200400"/>
            <a:ext cx="15438900" cy="6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4000"/>
              <a:buFont typeface="Noto Sans Symbols"/>
              <a:buChar char="➢"/>
            </a:pPr>
            <a:r>
              <a:rPr lang="zh-CN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Based on </a:t>
            </a:r>
            <a:r>
              <a:rPr lang="zh-CN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EMR Cluster</a:t>
            </a:r>
          </a:p>
          <a:p>
            <a:pPr indent="-482600" lvl="1" marL="914400" marR="0" rtl="0" algn="l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4000"/>
              <a:buFont typeface="Calibri"/>
              <a:buChar char="○"/>
            </a:pPr>
            <a:r>
              <a:rPr lang="zh-CN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easy to build up, high performance</a:t>
            </a: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4000"/>
              <a:buFont typeface="Calibri"/>
              <a:buChar char="➢"/>
            </a:pPr>
            <a:r>
              <a:rPr lang="zh-CN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Apply </a:t>
            </a:r>
            <a:r>
              <a:rPr lang="zh-CN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Hadoop </a:t>
            </a:r>
            <a:r>
              <a:rPr lang="zh-CN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Yarn framework to run Flink</a:t>
            </a: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4000"/>
              <a:buFont typeface="Calibri"/>
              <a:buChar char="➢"/>
            </a:pPr>
            <a:r>
              <a:rPr lang="zh-CN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Created a Flink job to process data</a:t>
            </a: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4000"/>
              <a:buFont typeface="Calibri"/>
              <a:buChar char="➢"/>
            </a:pPr>
            <a:r>
              <a:rPr lang="zh-CN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Sink processed data to NSQ publisher</a:t>
            </a:r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14625" y="464200"/>
            <a:ext cx="6608500" cy="358624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 txBox="1"/>
          <p:nvPr/>
        </p:nvSpPr>
        <p:spPr>
          <a:xfrm>
            <a:off x="14278425" y="7980463"/>
            <a:ext cx="16809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zh-CN" sz="2400"/>
              <a:t>   Hadoop</a:t>
            </a:r>
          </a:p>
        </p:txBody>
      </p:sp>
      <p:sp>
        <p:nvSpPr>
          <p:cNvPr id="171" name="Shape 171"/>
          <p:cNvSpPr/>
          <p:nvPr/>
        </p:nvSpPr>
        <p:spPr>
          <a:xfrm>
            <a:off x="13233125" y="8485675"/>
            <a:ext cx="4161900" cy="8454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zh-CN" sz="2400"/>
              <a:t>Master(Job Manager)</a:t>
            </a:r>
          </a:p>
        </p:txBody>
      </p:sp>
      <p:sp>
        <p:nvSpPr>
          <p:cNvPr id="172" name="Shape 172"/>
          <p:cNvSpPr/>
          <p:nvPr/>
        </p:nvSpPr>
        <p:spPr>
          <a:xfrm>
            <a:off x="11427550" y="9799300"/>
            <a:ext cx="3369900" cy="7401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zh-CN" sz="2400"/>
              <a:t>Slave(Task Manager)</a:t>
            </a:r>
          </a:p>
        </p:txBody>
      </p:sp>
      <p:sp>
        <p:nvSpPr>
          <p:cNvPr id="173" name="Shape 173"/>
          <p:cNvSpPr/>
          <p:nvPr/>
        </p:nvSpPr>
        <p:spPr>
          <a:xfrm>
            <a:off x="15462125" y="9799300"/>
            <a:ext cx="3369900" cy="7401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zh-CN" sz="2400"/>
              <a:t>Slave(Task Manager)</a:t>
            </a:r>
          </a:p>
        </p:txBody>
      </p:sp>
      <p:cxnSp>
        <p:nvCxnSpPr>
          <p:cNvPr id="174" name="Shape 174"/>
          <p:cNvCxnSpPr>
            <a:stCxn id="172" idx="0"/>
            <a:endCxn id="171" idx="2"/>
          </p:cNvCxnSpPr>
          <p:nvPr/>
        </p:nvCxnSpPr>
        <p:spPr>
          <a:xfrm flipH="1" rot="10800000">
            <a:off x="13112500" y="9331000"/>
            <a:ext cx="2201700" cy="468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175" name="Shape 175"/>
          <p:cNvCxnSpPr>
            <a:endCxn id="173" idx="0"/>
          </p:cNvCxnSpPr>
          <p:nvPr/>
        </p:nvCxnSpPr>
        <p:spPr>
          <a:xfrm>
            <a:off x="15314075" y="9331000"/>
            <a:ext cx="1833000" cy="468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176" name="Shape 176"/>
          <p:cNvSpPr/>
          <p:nvPr/>
        </p:nvSpPr>
        <p:spPr>
          <a:xfrm>
            <a:off x="12901575" y="5060225"/>
            <a:ext cx="4434600" cy="2283900"/>
          </a:xfrm>
          <a:prstGeom prst="snip1Rect">
            <a:avLst>
              <a:gd fmla="val 16667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zh-CN" sz="3000"/>
              <a:t>           Stock Data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zh-CN" sz="3000"/>
              <a:t>        Classification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zh-CN" sz="3000"/>
              <a:t>            </a:t>
            </a:r>
            <a:r>
              <a:rPr lang="zh-CN" sz="2400"/>
              <a:t>(Flink job)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/>
        </p:nvSpPr>
        <p:spPr>
          <a:xfrm>
            <a:off x="1150398" y="1180025"/>
            <a:ext cx="122328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78416"/>
              </a:lnSpc>
              <a:spcBef>
                <a:spcPts val="0"/>
              </a:spcBef>
              <a:buNone/>
            </a:pPr>
            <a:r>
              <a:rPr b="1" lang="zh-CN" sz="600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Flink Latency Measurements</a:t>
            </a:r>
          </a:p>
        </p:txBody>
      </p:sp>
      <p:cxnSp>
        <p:nvCxnSpPr>
          <p:cNvPr id="182" name="Shape 182"/>
          <p:cNvCxnSpPr/>
          <p:nvPr/>
        </p:nvCxnSpPr>
        <p:spPr>
          <a:xfrm>
            <a:off x="1712542" y="2118355"/>
            <a:ext cx="8108700" cy="14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</p:cxnSp>
      <p:sp>
        <p:nvSpPr>
          <p:cNvPr id="183" name="Shape 183"/>
          <p:cNvSpPr txBox="1"/>
          <p:nvPr/>
        </p:nvSpPr>
        <p:spPr>
          <a:xfrm>
            <a:off x="1909472" y="2673375"/>
            <a:ext cx="15438900" cy="6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4000"/>
              <a:buFont typeface="Noto Sans Symbols"/>
              <a:buChar char="➢"/>
            </a:pPr>
            <a:r>
              <a:rPr lang="zh-CN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 Time</a:t>
            </a:r>
          </a:p>
          <a:p>
            <a:pPr indent="-419100" lvl="1" marL="914400" marR="0" rtl="0" algn="l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3000"/>
              <a:buFont typeface="Calibri"/>
              <a:buChar char="○"/>
            </a:pPr>
            <a:r>
              <a:rPr lang="zh-C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Constant value avg =</a:t>
            </a:r>
            <a:r>
              <a:rPr lang="zh-CN" sz="3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5801.33ms</a:t>
            </a: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4000"/>
              <a:buFont typeface="Calibri"/>
              <a:buChar char="➢"/>
            </a:pPr>
            <a:r>
              <a:rPr lang="zh-CN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Processing Time</a:t>
            </a:r>
            <a:r>
              <a:rPr lang="zh-C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(map function)</a:t>
            </a:r>
          </a:p>
          <a:p>
            <a:pPr indent="-419100" lvl="1" marL="914400" marR="0" rtl="0" algn="l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3000"/>
              <a:buFont typeface="Calibri"/>
              <a:buChar char="○"/>
            </a:pPr>
            <a:r>
              <a:rPr lang="zh-C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Manager Initialization</a:t>
            </a:r>
          </a:p>
          <a:p>
            <a:pPr indent="-419100" lvl="1" marL="914400" marR="0" rtl="0" algn="l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3000"/>
              <a:buFont typeface="Calibri"/>
              <a:buChar char="○"/>
            </a:pPr>
            <a:r>
              <a:rPr lang="zh-C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Processing</a:t>
            </a:r>
          </a:p>
          <a:p>
            <a:pPr indent="-419100" lvl="2" marL="1371600" marR="0" rtl="0" algn="l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3000"/>
              <a:buFont typeface="Calibri"/>
              <a:buChar char="■"/>
            </a:pPr>
            <a:r>
              <a:rPr lang="zh-C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Map Function execute longer</a:t>
            </a: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4000"/>
              <a:buFont typeface="Calibri"/>
              <a:buChar char="➢"/>
            </a:pPr>
            <a:r>
              <a:rPr lang="zh-CN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Ingestion Time</a:t>
            </a:r>
          </a:p>
          <a:p>
            <a:pPr indent="-419100" lvl="1" marL="914400" marR="0" rtl="0" algn="l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3000"/>
              <a:buFont typeface="Calibri"/>
              <a:buChar char="○"/>
            </a:pPr>
            <a:r>
              <a:rPr lang="zh-C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Sink to NSQ publisher(discussed later)</a:t>
            </a:r>
          </a:p>
        </p:txBody>
      </p:sp>
      <p:pic>
        <p:nvPicPr>
          <p:cNvPr id="184" name="Shape 184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87528" y="3319600"/>
            <a:ext cx="10550769" cy="65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/>
        </p:nvSpPr>
        <p:spPr>
          <a:xfrm>
            <a:off x="1150398" y="1180025"/>
            <a:ext cx="122328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12700" marR="0" rtl="0" algn="l">
              <a:lnSpc>
                <a:spcPct val="78416"/>
              </a:lnSpc>
              <a:spcBef>
                <a:spcPts val="0"/>
              </a:spcBef>
              <a:buNone/>
            </a:pPr>
            <a:r>
              <a:rPr b="1" lang="zh-CN" sz="600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Refresh of NSQ service</a:t>
            </a:r>
          </a:p>
        </p:txBody>
      </p:sp>
      <p:cxnSp>
        <p:nvCxnSpPr>
          <p:cNvPr id="190" name="Shape 190"/>
          <p:cNvCxnSpPr/>
          <p:nvPr/>
        </p:nvCxnSpPr>
        <p:spPr>
          <a:xfrm>
            <a:off x="1737342" y="2143155"/>
            <a:ext cx="7885500" cy="14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</p:cxnSp>
      <p:sp>
        <p:nvSpPr>
          <p:cNvPr id="191" name="Shape 191"/>
          <p:cNvSpPr txBox="1"/>
          <p:nvPr/>
        </p:nvSpPr>
        <p:spPr>
          <a:xfrm>
            <a:off x="940550" y="3200400"/>
            <a:ext cx="7524300" cy="6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●"/>
            </a:pPr>
            <a:r>
              <a:rPr lang="zh-C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zh-CN" sz="3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topic</a:t>
            </a:r>
            <a:r>
              <a:rPr lang="zh-C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distinct stream of messages (a single nsqd instance can have multiple topics)</a:t>
            </a:r>
          </a:p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●"/>
            </a:pPr>
            <a:r>
              <a:rPr lang="zh-C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zh-CN" sz="3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channel</a:t>
            </a:r>
            <a:r>
              <a:rPr lang="zh-CN" sz="3000">
                <a:solidFill>
                  <a:srgbClr val="F1C23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zh-C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an independent queue for a topic (a topic can have multiple channels)</a:t>
            </a:r>
          </a:p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●"/>
            </a:pPr>
            <a:r>
              <a:rPr lang="zh-CN" sz="3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consumers</a:t>
            </a:r>
            <a:r>
              <a:rPr lang="zh-C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discover producers by querying </a:t>
            </a:r>
            <a:r>
              <a:rPr lang="zh-CN" sz="3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nsqlookupd</a:t>
            </a:r>
            <a:r>
              <a:rPr lang="zh-C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(a discovery servicefor topics)</a:t>
            </a:r>
          </a:p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3000"/>
              <a:buFont typeface="Calibri"/>
              <a:buChar char="●"/>
            </a:pPr>
            <a:r>
              <a:rPr lang="zh-CN" sz="3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topics and channels </a:t>
            </a:r>
            <a:r>
              <a:rPr lang="zh-C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created at runtime (just start publishing/subscribing)</a:t>
            </a:r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25475" y="872699"/>
            <a:ext cx="1288450" cy="128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Shape 1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35700" y="2908776"/>
            <a:ext cx="9561848" cy="653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