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7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7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4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3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9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5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7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6C589-7313-4E4B-8515-13C1DBFD88E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0" y="0"/>
            <a:ext cx="12112422" cy="6858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983579" y="5751095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277726" y="6132095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748463" y="3356811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579768" y="6296526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718757" y="6292515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205569" y="6276472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10652" y="6276471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31494" y="260685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36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Emmi Sallinen</dc:creator>
  <cp:lastModifiedBy>Emmi Sallinen</cp:lastModifiedBy>
  <cp:revision>2</cp:revision>
  <dcterms:created xsi:type="dcterms:W3CDTF">2016-10-11T09:39:32Z</dcterms:created>
  <dcterms:modified xsi:type="dcterms:W3CDTF">2017-01-19T09:22:14Z</dcterms:modified>
</cp:coreProperties>
</file>