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89-7313-4E4B-8515-13C1DBFD88E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" y="0"/>
            <a:ext cx="9353331" cy="68018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72589" y="4756484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6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3</cp:revision>
  <dcterms:created xsi:type="dcterms:W3CDTF">2016-10-11T09:39:32Z</dcterms:created>
  <dcterms:modified xsi:type="dcterms:W3CDTF">2017-01-19T09:27:38Z</dcterms:modified>
</cp:coreProperties>
</file>