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</p:sldIdLst>
  <p:sldSz cx="18961100" cy="16402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7109B-4EA2-44DC-A7F9-24131C0C41D0}" v="70" dt="2024-10-15T07:34:21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71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VROMMAN" userId="a0d1f88c-10b2-4f3c-9228-f32aeaf99027" providerId="ADAL" clId="{4C97109B-4EA2-44DC-A7F9-24131C0C41D0}"/>
    <pc:docChg chg="undo custSel addSld modSld">
      <pc:chgData name="Laurent VROMMAN" userId="a0d1f88c-10b2-4f3c-9228-f32aeaf99027" providerId="ADAL" clId="{4C97109B-4EA2-44DC-A7F9-24131C0C41D0}" dt="2024-10-15T07:49:49.723" v="526" actId="478"/>
      <pc:docMkLst>
        <pc:docMk/>
      </pc:docMkLst>
      <pc:sldChg chg="addSp delSp modSp mod">
        <pc:chgData name="Laurent VROMMAN" userId="a0d1f88c-10b2-4f3c-9228-f32aeaf99027" providerId="ADAL" clId="{4C97109B-4EA2-44DC-A7F9-24131C0C41D0}" dt="2024-10-15T07:49:49.723" v="526" actId="478"/>
        <pc:sldMkLst>
          <pc:docMk/>
          <pc:sldMk cId="2951490037" sldId="256"/>
        </pc:sldMkLst>
        <pc:spChg chg="add 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2" creationId="{72335A24-7C88-EAF0-0FCD-989715932086}"/>
          </ac:spMkLst>
        </pc:spChg>
        <pc:spChg chg="add 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" creationId="{E771294D-3943-401E-3E6F-412C03DB6830}"/>
          </ac:spMkLst>
        </pc:spChg>
        <pc:spChg chg="add mod">
          <ac:chgData name="Laurent VROMMAN" userId="a0d1f88c-10b2-4f3c-9228-f32aeaf99027" providerId="ADAL" clId="{4C97109B-4EA2-44DC-A7F9-24131C0C41D0}" dt="2024-10-15T07:12:25.428" v="338" actId="164"/>
          <ac:spMkLst>
            <pc:docMk/>
            <pc:sldMk cId="2951490037" sldId="256"/>
            <ac:spMk id="7" creationId="{EA2B35A7-3EC8-57A4-93B3-FEE0FE28D023}"/>
          </ac:spMkLst>
        </pc:spChg>
        <pc:spChg chg="mod">
          <ac:chgData name="Laurent VROMMAN" userId="a0d1f88c-10b2-4f3c-9228-f32aeaf99027" providerId="ADAL" clId="{4C97109B-4EA2-44DC-A7F9-24131C0C41D0}" dt="2024-10-15T07:49:48.463" v="525" actId="1076"/>
          <ac:spMkLst>
            <pc:docMk/>
            <pc:sldMk cId="2951490037" sldId="256"/>
            <ac:spMk id="24" creationId="{D46E3EE8-3680-2D0F-AC9E-931A1F172F89}"/>
          </ac:spMkLst>
        </pc:spChg>
        <pc:spChg chg="mod">
          <ac:chgData name="Laurent VROMMAN" userId="a0d1f88c-10b2-4f3c-9228-f32aeaf99027" providerId="ADAL" clId="{4C97109B-4EA2-44DC-A7F9-24131C0C41D0}" dt="2024-10-15T07:49:48.463" v="525" actId="1076"/>
          <ac:spMkLst>
            <pc:docMk/>
            <pc:sldMk cId="2951490037" sldId="256"/>
            <ac:spMk id="25" creationId="{65CB1E31-2BA8-E1DD-C1CC-C9994D6D6EE9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26" creationId="{E595A8DD-5261-78F5-ED84-2439E36D68DC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27" creationId="{C2E86898-7057-CE30-8217-DD5CFD3D0B02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28" creationId="{546D1A66-DB02-4BBF-238D-173975F42AEA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29" creationId="{5C31D614-7F21-40A7-E0E4-29DBFFFD188F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30" creationId="{3F075E4F-DFF2-687E-A990-B0E99107ADA6}"/>
          </ac:spMkLst>
        </pc:spChg>
        <pc:spChg chg="mod">
          <ac:chgData name="Laurent VROMMAN" userId="a0d1f88c-10b2-4f3c-9228-f32aeaf99027" providerId="ADAL" clId="{4C97109B-4EA2-44DC-A7F9-24131C0C41D0}" dt="2024-10-15T07:49:48.463" v="525" actId="1076"/>
          <ac:spMkLst>
            <pc:docMk/>
            <pc:sldMk cId="2951490037" sldId="256"/>
            <ac:spMk id="44" creationId="{B4D602B7-B22B-4F6A-AB06-A6C79824E278}"/>
          </ac:spMkLst>
        </pc:spChg>
        <pc:spChg chg="mod">
          <ac:chgData name="Laurent VROMMAN" userId="a0d1f88c-10b2-4f3c-9228-f32aeaf99027" providerId="ADAL" clId="{4C97109B-4EA2-44DC-A7F9-24131C0C41D0}" dt="2024-10-15T07:49:48.463" v="525" actId="1076"/>
          <ac:spMkLst>
            <pc:docMk/>
            <pc:sldMk cId="2951490037" sldId="256"/>
            <ac:spMk id="45" creationId="{15980A61-E6D9-A7E8-FA27-634651596B03}"/>
          </ac:spMkLst>
        </pc:spChg>
        <pc:spChg chg="del">
          <ac:chgData name="Laurent VROMMAN" userId="a0d1f88c-10b2-4f3c-9228-f32aeaf99027" providerId="ADAL" clId="{4C97109B-4EA2-44DC-A7F9-24131C0C41D0}" dt="2024-10-15T07:49:49.723" v="526" actId="478"/>
          <ac:spMkLst>
            <pc:docMk/>
            <pc:sldMk cId="2951490037" sldId="256"/>
            <ac:spMk id="59" creationId="{69115DDA-5F9F-9B4F-5D12-912A271BBADF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0" creationId="{E9CC72B3-761A-9DD2-D657-939F143B6874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1" creationId="{15384DE7-0057-9CBD-5742-4E7CFDF805FE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2" creationId="{C73E0070-D31D-5609-16AE-CADEFC0924F4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5" creationId="{2502B3CF-9AFE-6932-A540-285D512B86C6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6" creationId="{BC10935B-DE46-B79A-2A9C-B32F297503A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7" creationId="{60E12135-67AA-76B8-D760-8BDE6E0B17D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8" creationId="{3204493D-3584-5B5F-F8A9-2D1A818EA95B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69" creationId="{BFE85805-F376-9725-6F50-0677D0A6EC7E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0" creationId="{1ECEFD42-7FBB-763C-B3E1-27B14070899F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1" creationId="{1B57758C-E841-E2B4-6B9E-0391527E796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2" creationId="{508BE85C-3D7D-C1E9-52CB-A8D8D419940A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3" creationId="{A0E5BC74-96E9-8137-F018-935C8918AAAF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5" creationId="{AEC5E5BB-3E7A-E63D-6EFF-21CAEE8E749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6" creationId="{886EE04A-AC65-C326-8675-5A7A812FA387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7" creationId="{C8B9E6F5-1B5C-09BB-7CB6-F9112C53786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8" creationId="{BDD7BDCE-5CF5-8E71-FDDE-135969EE858B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79" creationId="{FEEA820C-57C1-5106-61F2-061146620BC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80" creationId="{68EBE6CA-F387-1187-E038-C482197C2FA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81" creationId="{4028261F-73D0-BAF5-56FC-3633BA762D0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82" creationId="{67D738CA-F5B3-E4E2-D87F-46EBDAF0880B}"/>
          </ac:spMkLst>
        </pc:spChg>
        <pc:spChg chg="del mod">
          <ac:chgData name="Laurent VROMMAN" userId="a0d1f88c-10b2-4f3c-9228-f32aeaf99027" providerId="ADAL" clId="{4C97109B-4EA2-44DC-A7F9-24131C0C41D0}" dt="2024-10-15T07:08:05.311" v="235" actId="478"/>
          <ac:spMkLst>
            <pc:docMk/>
            <pc:sldMk cId="2951490037" sldId="256"/>
            <ac:spMk id="83" creationId="{CE5A5598-62F5-3DE4-23E3-3B040108EF36}"/>
          </ac:spMkLst>
        </pc:spChg>
        <pc:spChg chg="del">
          <ac:chgData name="Laurent VROMMAN" userId="a0d1f88c-10b2-4f3c-9228-f32aeaf99027" providerId="ADAL" clId="{4C97109B-4EA2-44DC-A7F9-24131C0C41D0}" dt="2024-10-15T07:07:08.975" v="216" actId="478"/>
          <ac:spMkLst>
            <pc:docMk/>
            <pc:sldMk cId="2951490037" sldId="256"/>
            <ac:spMk id="84" creationId="{B1FEEA38-54FE-04C6-4993-B3013FCFBEE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85" creationId="{F9A3A95A-5D0F-9BF2-FB18-CC3303F8852A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86" creationId="{2568688D-3C8A-8B04-55D0-074DADABAC1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1" creationId="{39E920FE-E33C-0FC9-A8F3-6BAD3BA1D2A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2" creationId="{C927296C-E308-E8F9-B7BE-D31B6BE9B131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3" creationId="{EC4207C0-85A5-C02B-8A27-857D8AE692B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4" creationId="{531E7B48-5F53-2686-C8F0-0B566484009F}"/>
          </ac:spMkLst>
        </pc:spChg>
        <pc:spChg chg="mod">
          <ac:chgData name="Laurent VROMMAN" userId="a0d1f88c-10b2-4f3c-9228-f32aeaf99027" providerId="ADAL" clId="{4C97109B-4EA2-44DC-A7F9-24131C0C41D0}" dt="2024-10-15T07:12:25.428" v="338" actId="164"/>
          <ac:spMkLst>
            <pc:docMk/>
            <pc:sldMk cId="2951490037" sldId="256"/>
            <ac:spMk id="95" creationId="{526259BE-5824-9850-6E36-E86750C5F3A7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6" creationId="{F4E9ABFA-5C1F-31D0-1A53-8740938B7B4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7" creationId="{5076F1CD-6CC0-45C5-BB11-C71200C8392F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8" creationId="{97D92E3D-87FF-6DE8-BEE6-D9B8967F4B5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99" creationId="{BB059F88-8320-58C6-F7C3-96C40398C13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0" creationId="{6C929D73-AD13-0916-85C5-C44D2294744A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1" creationId="{9058324F-26BB-1970-FAA4-199977D7C64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2" creationId="{A78B325A-F83A-0301-2565-1730DAA9BD1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3" creationId="{EEE6F785-C9E9-B3A7-5ABA-7809B514890C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4" creationId="{6B8B5EA3-42A8-8696-11C0-AE14BCDBEBF7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5" creationId="{808CCF90-DDF8-A49D-AB6D-D5C358249F1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6" creationId="{D84BCC12-845A-8109-B1E9-993217E07C0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07" creationId="{15C300D1-53AA-B351-B92F-ACA3ED2082AA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15" creationId="{BEDF7AE3-92C1-DD48-C7EF-EC97CFD53B39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16" creationId="{AAF56618-B6EE-20E5-424B-783DEBEECDB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17" creationId="{2D3E6D44-98BB-6778-9121-264C4DA0C8B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18" creationId="{96597920-6348-A934-4BEF-776F24C25A21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19" creationId="{4F7EFE33-B6EB-E983-B6F6-9F796CA0B1C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0" creationId="{9A5FEB89-1B47-5B14-33C8-7BDE3A67958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1" creationId="{F75CD0CB-488C-DE23-B2C8-ED641AC0D84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2" creationId="{0F9EEA4D-D622-96E4-1D8A-64AA20EB0A20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3" creationId="{1DB634EE-8554-08F9-4AF6-A3C6FD44DA3B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4" creationId="{FF4613AF-CB04-2F8E-6D9F-602F02089BD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5" creationId="{8CEB5ECC-A354-FA01-6074-93310C6A140C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6" creationId="{F8529B69-A58E-B630-CD4B-A2441A1B40C6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7" creationId="{DB88008E-0D81-4332-865A-417A8F5E2C3E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8" creationId="{B5B07950-2906-3821-D2B0-F51213A8B93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29" creationId="{C28CD14E-A981-2314-ED57-7F70183A0C71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0" creationId="{E4D5F0F3-9EE7-C5F7-2272-C809D75E6C0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1" creationId="{D851580E-9B1D-C2E4-AA46-F98FB0C375A1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2" creationId="{57A2CFA7-6423-FAA1-7A31-8B0D90ED183B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3" creationId="{119F2197-93EC-ABF6-7283-4443D9D6C36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6" creationId="{D34D688B-678B-8D10-9E5C-68CB30282E9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7" creationId="{751A5A8F-E877-8846-30DD-FFB798574489}"/>
          </ac:spMkLst>
        </pc:spChg>
        <pc:spChg chg="del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8" creationId="{BCA38477-0CB0-9CDE-3F21-E1E591902425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39" creationId="{7427552E-E2BF-C489-D719-DE2269C64AD8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0" creationId="{05C4C220-6EFA-3E9D-EE1C-F8467ED882DF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1" creationId="{5D6CAF6B-4FEF-8AE5-7302-2C2CF7D51CB2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2" creationId="{F55E60B4-450A-81AC-8346-E84969011D0A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3" creationId="{6DC4ED89-17C2-E3C9-C906-24C04C822ED3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4" creationId="{09AC68D1-EA8A-FD79-B94F-6C37FDD003F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5" creationId="{92ADFE6A-9995-11BA-FF28-AE4E9F5D099D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7" creationId="{99A051F0-34FB-9B22-591D-3275832FF1F1}"/>
          </ac:spMkLst>
        </pc:spChg>
        <pc:spChg chg="del mod">
          <ac:chgData name="Laurent VROMMAN" userId="a0d1f88c-10b2-4f3c-9228-f32aeaf99027" providerId="ADAL" clId="{4C97109B-4EA2-44DC-A7F9-24131C0C41D0}" dt="2024-10-15T07:13:05.813" v="347" actId="21"/>
          <ac:spMkLst>
            <pc:docMk/>
            <pc:sldMk cId="2951490037" sldId="256"/>
            <ac:spMk id="148" creationId="{9B7CC1CC-AA3F-95B3-2129-A967B58139B5}"/>
          </ac:spMkLst>
        </pc:spChg>
        <pc:spChg chg="mod">
          <ac:chgData name="Laurent VROMMAN" userId="a0d1f88c-10b2-4f3c-9228-f32aeaf99027" providerId="ADAL" clId="{4C97109B-4EA2-44DC-A7F9-24131C0C41D0}" dt="2024-10-15T07:49:48.463" v="525" actId="1076"/>
          <ac:spMkLst>
            <pc:docMk/>
            <pc:sldMk cId="2951490037" sldId="256"/>
            <ac:spMk id="149" creationId="{1FEB2C3C-C7D4-F815-7B96-863F161D5847}"/>
          </ac:spMkLst>
        </pc:spChg>
        <pc:grpChg chg="add del mod">
          <ac:chgData name="Laurent VROMMAN" userId="a0d1f88c-10b2-4f3c-9228-f32aeaf99027" providerId="ADAL" clId="{4C97109B-4EA2-44DC-A7F9-24131C0C41D0}" dt="2024-10-15T07:13:05.813" v="347" actId="21"/>
          <ac:grpSpMkLst>
            <pc:docMk/>
            <pc:sldMk cId="2951490037" sldId="256"/>
            <ac:grpSpMk id="8" creationId="{224D7F94-ABF5-DB6A-E9B1-CC2275008EC3}"/>
          </ac:grpSpMkLst>
        </pc:grpChg>
        <pc:grpChg chg="mod">
          <ac:chgData name="Laurent VROMMAN" userId="a0d1f88c-10b2-4f3c-9228-f32aeaf99027" providerId="ADAL" clId="{4C97109B-4EA2-44DC-A7F9-24131C0C41D0}" dt="2024-10-15T07:49:48.463" v="525" actId="1076"/>
          <ac:grpSpMkLst>
            <pc:docMk/>
            <pc:sldMk cId="2951490037" sldId="256"/>
            <ac:grpSpMk id="31" creationId="{EAB7533F-4AD3-08C3-41AF-C1AECC7F54C1}"/>
          </ac:grpSpMkLst>
        </pc:grpChg>
        <pc:grpChg chg="mod">
          <ac:chgData name="Laurent VROMMAN" userId="a0d1f88c-10b2-4f3c-9228-f32aeaf99027" providerId="ADAL" clId="{4C97109B-4EA2-44DC-A7F9-24131C0C41D0}" dt="2024-10-15T07:49:48.463" v="525" actId="1076"/>
          <ac:grpSpMkLst>
            <pc:docMk/>
            <pc:sldMk cId="2951490037" sldId="256"/>
            <ac:grpSpMk id="46" creationId="{9B8C9D8E-18CD-D313-B37E-55C17F809E23}"/>
          </ac:grpSpMkLst>
        </pc:grpChg>
        <pc:cxnChg chg="add del mod">
          <ac:chgData name="Laurent VROMMAN" userId="a0d1f88c-10b2-4f3c-9228-f32aeaf99027" providerId="ADAL" clId="{4C97109B-4EA2-44DC-A7F9-24131C0C41D0}" dt="2024-10-15T07:13:05.813" v="347" actId="21"/>
          <ac:cxnSpMkLst>
            <pc:docMk/>
            <pc:sldMk cId="2951490037" sldId="256"/>
            <ac:cxnSpMk id="4" creationId="{02C6768E-5818-EB00-AD1B-EA3857F6C5E0}"/>
          </ac:cxnSpMkLst>
        </pc:cxnChg>
        <pc:cxnChg chg="add del mod">
          <ac:chgData name="Laurent VROMMAN" userId="a0d1f88c-10b2-4f3c-9228-f32aeaf99027" providerId="ADAL" clId="{4C97109B-4EA2-44DC-A7F9-24131C0C41D0}" dt="2024-10-15T07:13:05.813" v="347" actId="21"/>
          <ac:cxnSpMkLst>
            <pc:docMk/>
            <pc:sldMk cId="2951490037" sldId="256"/>
            <ac:cxnSpMk id="5" creationId="{A6D28C76-6CD1-FEFA-A5D9-0B3E43AACE09}"/>
          </ac:cxnSpMkLst>
        </pc:cxnChg>
      </pc:sldChg>
      <pc:sldChg chg="addSp delSp modSp mod">
        <pc:chgData name="Laurent VROMMAN" userId="a0d1f88c-10b2-4f3c-9228-f32aeaf99027" providerId="ADAL" clId="{4C97109B-4EA2-44DC-A7F9-24131C0C41D0}" dt="2024-10-15T07:27:40.271" v="458" actId="14100"/>
        <pc:sldMkLst>
          <pc:docMk/>
          <pc:sldMk cId="3015913602" sldId="257"/>
        </pc:sldMkLst>
        <pc:spChg chg="add mod">
          <ac:chgData name="Laurent VROMMAN" userId="a0d1f88c-10b2-4f3c-9228-f32aeaf99027" providerId="ADAL" clId="{4C97109B-4EA2-44DC-A7F9-24131C0C41D0}" dt="2024-10-15T06:50:38.922" v="2" actId="1076"/>
          <ac:spMkLst>
            <pc:docMk/>
            <pc:sldMk cId="3015913602" sldId="257"/>
            <ac:spMk id="7" creationId="{B3450DD3-CDD6-BA5D-FF74-CB1AD46EAD35}"/>
          </ac:spMkLst>
        </pc:spChg>
        <pc:spChg chg="add mod">
          <ac:chgData name="Laurent VROMMAN" userId="a0d1f88c-10b2-4f3c-9228-f32aeaf99027" providerId="ADAL" clId="{4C97109B-4EA2-44DC-A7F9-24131C0C41D0}" dt="2024-10-15T06:50:54.136" v="17" actId="14100"/>
          <ac:spMkLst>
            <pc:docMk/>
            <pc:sldMk cId="3015913602" sldId="257"/>
            <ac:spMk id="8" creationId="{7CA71F2B-09CC-E1A3-967E-19491829EE27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9" creationId="{D091BB02-E815-C559-748A-A2AAEF9B9C27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0" creationId="{253FC3EF-DD3A-ED9C-FF65-2F0ABFDAF586}"/>
          </ac:spMkLst>
        </pc:spChg>
        <pc:spChg chg="add del mod">
          <ac:chgData name="Laurent VROMMAN" userId="a0d1f88c-10b2-4f3c-9228-f32aeaf99027" providerId="ADAL" clId="{4C97109B-4EA2-44DC-A7F9-24131C0C41D0}" dt="2024-10-15T06:52:43.755" v="44" actId="478"/>
          <ac:spMkLst>
            <pc:docMk/>
            <pc:sldMk cId="3015913602" sldId="257"/>
            <ac:spMk id="11" creationId="{764FE3B6-138F-D876-8F0E-08EAE68A577D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2" creationId="{6D37F3C9-1499-0929-280D-BDC017B3A26C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3" creationId="{CB204071-8854-1716-A203-A38F29B03FA4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4" creationId="{3676E817-E31E-EB73-1D90-A036E0B6AD2B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5" creationId="{9C99AEDB-7F1A-E745-FD9D-0756D4E294F3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6" creationId="{250A38C5-E066-8977-B187-4604DB193B2D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7" creationId="{074A743A-A021-3A36-F4EF-DEA1174B5C20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8" creationId="{2E6FA406-585A-9E9C-61D0-8B949BF8705B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19" creationId="{FA080D10-64D7-99DE-29A9-F19198DA4E10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24" creationId="{267F85D9-193F-4022-8699-D4754C7751BE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25" creationId="{120A506E-295A-0473-7419-5076A54A4E67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29" creationId="{3029DDC2-FBEC-4DF5-B460-0F52BCE4AEB2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0" creationId="{5E251D81-DF01-B7EC-B5FD-AF95355E0B7A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1" creationId="{A5C683E3-84FB-6FEF-18B5-AB756540AD17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2" creationId="{A7786D34-3A05-7FBE-34A0-14D599E70AE7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3" creationId="{61D1CA35-5170-B8D3-73E5-AB568CDF712B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4" creationId="{7D28CF54-B661-F4FC-6D04-0B0D3DD497C9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5" creationId="{453D16CD-B902-BBF1-920F-C430333A0F32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6" creationId="{471331F9-0A28-815D-2167-B30D733844E1}"/>
          </ac:spMkLst>
        </pc:spChg>
        <pc:spChg chg="add mod">
          <ac:chgData name="Laurent VROMMAN" userId="a0d1f88c-10b2-4f3c-9228-f32aeaf99027" providerId="ADAL" clId="{4C97109B-4EA2-44DC-A7F9-24131C0C41D0}" dt="2024-10-15T07:13:24.236" v="352" actId="164"/>
          <ac:spMkLst>
            <pc:docMk/>
            <pc:sldMk cId="3015913602" sldId="257"/>
            <ac:spMk id="37" creationId="{6A6010EF-81C5-D336-1F1A-235C63A56326}"/>
          </ac:spMkLst>
        </pc:spChg>
        <pc:spChg chg="add del mod">
          <ac:chgData name="Laurent VROMMAN" userId="a0d1f88c-10b2-4f3c-9228-f32aeaf99027" providerId="ADAL" clId="{4C97109B-4EA2-44DC-A7F9-24131C0C41D0}" dt="2024-10-15T07:06:53.624" v="215" actId="478"/>
          <ac:spMkLst>
            <pc:docMk/>
            <pc:sldMk cId="3015913602" sldId="257"/>
            <ac:spMk id="39" creationId="{E63CA365-829C-17A9-1964-5545BE365115}"/>
          </ac:spMkLst>
        </pc:spChg>
        <pc:spChg chg="add mod">
          <ac:chgData name="Laurent VROMMAN" userId="a0d1f88c-10b2-4f3c-9228-f32aeaf99027" providerId="ADAL" clId="{4C97109B-4EA2-44DC-A7F9-24131C0C41D0}" dt="2024-10-15T07:27:16.071" v="451" actId="1076"/>
          <ac:spMkLst>
            <pc:docMk/>
            <pc:sldMk cId="3015913602" sldId="257"/>
            <ac:spMk id="41" creationId="{EE267A77-1404-416A-4AB6-E20D1B8E2075}"/>
          </ac:spMkLst>
        </pc:spChg>
        <pc:spChg chg="add mod">
          <ac:chgData name="Laurent VROMMAN" userId="a0d1f88c-10b2-4f3c-9228-f32aeaf99027" providerId="ADAL" clId="{4C97109B-4EA2-44DC-A7F9-24131C0C41D0}" dt="2024-10-15T07:27:40.271" v="458" actId="14100"/>
          <ac:spMkLst>
            <pc:docMk/>
            <pc:sldMk cId="3015913602" sldId="257"/>
            <ac:spMk id="42" creationId="{4359C74F-C699-CEC1-8E7E-32D407A3D929}"/>
          </ac:spMkLst>
        </pc:spChg>
        <pc:grpChg chg="add mod">
          <ac:chgData name="Laurent VROMMAN" userId="a0d1f88c-10b2-4f3c-9228-f32aeaf99027" providerId="ADAL" clId="{4C97109B-4EA2-44DC-A7F9-24131C0C41D0}" dt="2024-10-15T07:13:24.236" v="352" actId="164"/>
          <ac:grpSpMkLst>
            <pc:docMk/>
            <pc:sldMk cId="3015913602" sldId="257"/>
            <ac:grpSpMk id="40" creationId="{DAE88D1A-9470-BF09-BE0A-206BCF7795E6}"/>
          </ac:grpSpMkLst>
        </pc:grpChg>
        <pc:picChg chg="add mod">
          <ac:chgData name="Laurent VROMMAN" userId="a0d1f88c-10b2-4f3c-9228-f32aeaf99027" providerId="ADAL" clId="{4C97109B-4EA2-44DC-A7F9-24131C0C41D0}" dt="2024-10-15T06:50:38.922" v="2" actId="1076"/>
          <ac:picMkLst>
            <pc:docMk/>
            <pc:sldMk cId="3015913602" sldId="257"/>
            <ac:picMk id="3" creationId="{1C488AC9-0A20-B586-6E87-12D309F100F1}"/>
          </ac:picMkLst>
        </pc:picChg>
        <pc:picChg chg="add mod">
          <ac:chgData name="Laurent VROMMAN" userId="a0d1f88c-10b2-4f3c-9228-f32aeaf99027" providerId="ADAL" clId="{4C97109B-4EA2-44DC-A7F9-24131C0C41D0}" dt="2024-10-15T06:50:38.922" v="2" actId="1076"/>
          <ac:picMkLst>
            <pc:docMk/>
            <pc:sldMk cId="3015913602" sldId="257"/>
            <ac:picMk id="4" creationId="{E1EE2C01-B034-84E8-D950-FC710BB6B47A}"/>
          </ac:picMkLst>
        </pc:picChg>
        <pc:picChg chg="add mod">
          <ac:chgData name="Laurent VROMMAN" userId="a0d1f88c-10b2-4f3c-9228-f32aeaf99027" providerId="ADAL" clId="{4C97109B-4EA2-44DC-A7F9-24131C0C41D0}" dt="2024-10-15T06:50:38.922" v="2" actId="1076"/>
          <ac:picMkLst>
            <pc:docMk/>
            <pc:sldMk cId="3015913602" sldId="257"/>
            <ac:picMk id="5" creationId="{BEAC354A-95DA-98F1-BFD0-015B871E943D}"/>
          </ac:picMkLst>
        </pc:picChg>
        <pc:picChg chg="add mod">
          <ac:chgData name="Laurent VROMMAN" userId="a0d1f88c-10b2-4f3c-9228-f32aeaf99027" providerId="ADAL" clId="{4C97109B-4EA2-44DC-A7F9-24131C0C41D0}" dt="2024-10-15T06:50:38.922" v="2" actId="1076"/>
          <ac:picMkLst>
            <pc:docMk/>
            <pc:sldMk cId="3015913602" sldId="257"/>
            <ac:picMk id="6" creationId="{994EF486-F1AD-2DAD-4F37-E0246BF51D22}"/>
          </ac:picMkLst>
        </pc:picChg>
        <pc:picChg chg="add mod">
          <ac:chgData name="Laurent VROMMAN" userId="a0d1f88c-10b2-4f3c-9228-f32aeaf99027" providerId="ADAL" clId="{4C97109B-4EA2-44DC-A7F9-24131C0C41D0}" dt="2024-10-15T07:03:45.983" v="212" actId="1076"/>
          <ac:picMkLst>
            <pc:docMk/>
            <pc:sldMk cId="3015913602" sldId="257"/>
            <ac:picMk id="38" creationId="{64F97B0F-535D-971B-805C-DEAFBA01ECC6}"/>
          </ac:picMkLst>
        </pc:picChg>
        <pc:picChg chg="mod">
          <ac:chgData name="Laurent VROMMAN" userId="a0d1f88c-10b2-4f3c-9228-f32aeaf99027" providerId="ADAL" clId="{4C97109B-4EA2-44DC-A7F9-24131C0C41D0}" dt="2024-10-15T06:50:40.427" v="3" actId="1076"/>
          <ac:picMkLst>
            <pc:docMk/>
            <pc:sldMk cId="3015913602" sldId="257"/>
            <ac:picMk id="1030" creationId="{C7765708-BF72-2555-713A-374C67F0B5D5}"/>
          </ac:picMkLst>
        </pc:picChg>
        <pc:picChg chg="mod">
          <ac:chgData name="Laurent VROMMAN" userId="a0d1f88c-10b2-4f3c-9228-f32aeaf99027" providerId="ADAL" clId="{4C97109B-4EA2-44DC-A7F9-24131C0C41D0}" dt="2024-10-15T06:50:30.704" v="0" actId="1076"/>
          <ac:picMkLst>
            <pc:docMk/>
            <pc:sldMk cId="3015913602" sldId="257"/>
            <ac:picMk id="1036" creationId="{CC64BF61-D99F-7B21-58DA-194C3F4BC342}"/>
          </ac:picMkLst>
        </pc:picChg>
        <pc:cxnChg chg="add mod">
          <ac:chgData name="Laurent VROMMAN" userId="a0d1f88c-10b2-4f3c-9228-f32aeaf99027" providerId="ADAL" clId="{4C97109B-4EA2-44DC-A7F9-24131C0C41D0}" dt="2024-10-15T07:13:24.236" v="352" actId="164"/>
          <ac:cxnSpMkLst>
            <pc:docMk/>
            <pc:sldMk cId="3015913602" sldId="257"/>
            <ac:cxnSpMk id="21" creationId="{392761F7-0761-57E4-DE1A-06C4FE6E7C33}"/>
          </ac:cxnSpMkLst>
        </pc:cxnChg>
        <pc:cxnChg chg="add mod">
          <ac:chgData name="Laurent VROMMAN" userId="a0d1f88c-10b2-4f3c-9228-f32aeaf99027" providerId="ADAL" clId="{4C97109B-4EA2-44DC-A7F9-24131C0C41D0}" dt="2024-10-15T07:13:24.236" v="352" actId="164"/>
          <ac:cxnSpMkLst>
            <pc:docMk/>
            <pc:sldMk cId="3015913602" sldId="257"/>
            <ac:cxnSpMk id="23" creationId="{23F32C5A-E3B9-70BE-8C5B-EE1BA3BB8735}"/>
          </ac:cxnSpMkLst>
        </pc:cxnChg>
        <pc:cxnChg chg="add mod">
          <ac:chgData name="Laurent VROMMAN" userId="a0d1f88c-10b2-4f3c-9228-f32aeaf99027" providerId="ADAL" clId="{4C97109B-4EA2-44DC-A7F9-24131C0C41D0}" dt="2024-10-15T07:13:24.236" v="352" actId="164"/>
          <ac:cxnSpMkLst>
            <pc:docMk/>
            <pc:sldMk cId="3015913602" sldId="257"/>
            <ac:cxnSpMk id="26" creationId="{A7DCB80F-A237-38B6-DE58-F86F1906EF02}"/>
          </ac:cxnSpMkLst>
        </pc:cxnChg>
      </pc:sldChg>
      <pc:sldChg chg="addSp modSp">
        <pc:chgData name="Laurent VROMMAN" userId="a0d1f88c-10b2-4f3c-9228-f32aeaf99027" providerId="ADAL" clId="{4C97109B-4EA2-44DC-A7F9-24131C0C41D0}" dt="2024-10-15T07:29:17.176" v="462" actId="1076"/>
        <pc:sldMkLst>
          <pc:docMk/>
          <pc:sldMk cId="3224030588" sldId="258"/>
        </pc:sldMkLst>
        <pc:picChg chg="add mod">
          <ac:chgData name="Laurent VROMMAN" userId="a0d1f88c-10b2-4f3c-9228-f32aeaf99027" providerId="ADAL" clId="{4C97109B-4EA2-44DC-A7F9-24131C0C41D0}" dt="2024-10-15T07:29:17.176" v="462" actId="1076"/>
          <ac:picMkLst>
            <pc:docMk/>
            <pc:sldMk cId="3224030588" sldId="258"/>
            <ac:picMk id="1026" creationId="{376F1F15-52A1-2F7F-A4DB-AE5F5F4B3111}"/>
          </ac:picMkLst>
        </pc:picChg>
      </pc:sldChg>
      <pc:sldChg chg="addSp delSp modSp new mod">
        <pc:chgData name="Laurent VROMMAN" userId="a0d1f88c-10b2-4f3c-9228-f32aeaf99027" providerId="ADAL" clId="{4C97109B-4EA2-44DC-A7F9-24131C0C41D0}" dt="2024-10-15T07:49:29.795" v="524" actId="478"/>
        <pc:sldMkLst>
          <pc:docMk/>
          <pc:sldMk cId="4257809185" sldId="259"/>
        </pc:sldMkLst>
        <pc:spChg chg="del">
          <ac:chgData name="Laurent VROMMAN" userId="a0d1f88c-10b2-4f3c-9228-f32aeaf99027" providerId="ADAL" clId="{4C97109B-4EA2-44DC-A7F9-24131C0C41D0}" dt="2024-10-15T07:13:12.432" v="349" actId="478"/>
          <ac:spMkLst>
            <pc:docMk/>
            <pc:sldMk cId="4257809185" sldId="259"/>
            <ac:spMk id="2" creationId="{5DDA88C1-6BC3-ABC6-1EAC-4F4191BB3D58}"/>
          </ac:spMkLst>
        </pc:spChg>
        <pc:spChg chg="del">
          <ac:chgData name="Laurent VROMMAN" userId="a0d1f88c-10b2-4f3c-9228-f32aeaf99027" providerId="ADAL" clId="{4C97109B-4EA2-44DC-A7F9-24131C0C41D0}" dt="2024-10-15T07:13:12.432" v="349" actId="478"/>
          <ac:spMkLst>
            <pc:docMk/>
            <pc:sldMk cId="4257809185" sldId="259"/>
            <ac:spMk id="3" creationId="{7AD59C0A-356A-68EF-350E-256D09C0C63F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4" creationId="{72335A24-7C88-EAF0-0FCD-989715932086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" creationId="{E771294D-3943-401E-3E6F-412C03DB6830}"/>
          </ac:spMkLst>
        </pc:spChg>
        <pc:spChg chg="mod">
          <ac:chgData name="Laurent VROMMAN" userId="a0d1f88c-10b2-4f3c-9228-f32aeaf99027" providerId="ADAL" clId="{4C97109B-4EA2-44DC-A7F9-24131C0C41D0}" dt="2024-10-15T07:13:12.761" v="350"/>
          <ac:spMkLst>
            <pc:docMk/>
            <pc:sldMk cId="4257809185" sldId="259"/>
            <ac:spMk id="9" creationId="{EA2B35A7-3EC8-57A4-93B3-FEE0FE28D023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1" creationId="{7B3BABF8-47AE-6E9D-78E9-E0949A3A580D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2" creationId="{F57F1713-C457-C238-9BE3-E747D6DD0F2C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3" creationId="{6A7108EE-DCB7-8AF5-9F13-B1116F5C371A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4" creationId="{CCE74EE9-CDC7-E574-D8DC-E1199C4E265D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5" creationId="{B55CC408-8389-F608-836B-DCF2F8F721F4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6" creationId="{59C54F5F-CEC5-C5FF-B47C-1FF68AC9C661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7" creationId="{2569899A-6DE2-D3CD-DA2D-4DE4BB727393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8" creationId="{5007E884-C471-2BB6-D418-67DE19EB763F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19" creationId="{5B8C96B3-3076-8E4D-C26A-BFB026DA7659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20" creationId="{7A4A33CB-C942-9D34-079E-2C53503B63DE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23" creationId="{81161751-2453-527F-71CC-36CC921B4CAE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24" creationId="{88573ADC-E972-FD92-B1B1-8B5F770F2B3B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26" creationId="{E595A8DD-5261-78F5-ED84-2439E36D68DC}"/>
          </ac:spMkLst>
        </pc:spChg>
        <pc:spChg chg="add mod">
          <ac:chgData name="Laurent VROMMAN" userId="a0d1f88c-10b2-4f3c-9228-f32aeaf99027" providerId="ADAL" clId="{4C97109B-4EA2-44DC-A7F9-24131C0C41D0}" dt="2024-10-15T07:13:55.266" v="358" actId="164"/>
          <ac:spMkLst>
            <pc:docMk/>
            <pc:sldMk cId="4257809185" sldId="259"/>
            <ac:spMk id="27" creationId="{C2E86898-7057-CE30-8217-DD5CFD3D0B02}"/>
          </ac:spMkLst>
        </pc:spChg>
        <pc:spChg chg="add mod topLvl">
          <ac:chgData name="Laurent VROMMAN" userId="a0d1f88c-10b2-4f3c-9228-f32aeaf99027" providerId="ADAL" clId="{4C97109B-4EA2-44DC-A7F9-24131C0C41D0}" dt="2024-10-15T07:31:08.753" v="480" actId="165"/>
          <ac:spMkLst>
            <pc:docMk/>
            <pc:sldMk cId="4257809185" sldId="259"/>
            <ac:spMk id="28" creationId="{546D1A66-DB02-4BBF-238D-173975F42AEA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29" creationId="{5C31D614-7F21-40A7-E0E4-29DBFFFD188F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30" creationId="{3F075E4F-DFF2-687E-A990-B0E99107ADA6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1" creationId="{E07A1766-5109-1DFD-D716-615CBEFBA72E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2" creationId="{F1BE098D-5219-74F8-3015-44102D4047E1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3" creationId="{EDE4A69D-E684-9538-0A4A-5D9E2F1D27EA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4" creationId="{0B820BDF-D5BE-0207-03AD-E851A2BC4F78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5" creationId="{BDDB85A0-8329-ECA6-BE56-4A1DB0C43B38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6" creationId="{588AE5FF-C746-B03E-D9BB-F4955307D9D3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7" creationId="{27F1FBB4-1024-FC78-7E1C-8C0C829B6BA8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8" creationId="{DEEEF20A-B89C-DF3B-DE80-91BF0F72B678}"/>
          </ac:spMkLst>
        </pc:spChg>
        <pc:spChg chg="mod">
          <ac:chgData name="Laurent VROMMAN" userId="a0d1f88c-10b2-4f3c-9228-f32aeaf99027" providerId="ADAL" clId="{4C97109B-4EA2-44DC-A7F9-24131C0C41D0}" dt="2024-10-15T07:13:28.207" v="353"/>
          <ac:spMkLst>
            <pc:docMk/>
            <pc:sldMk cId="4257809185" sldId="259"/>
            <ac:spMk id="39" creationId="{166475DB-4D76-9AF0-84FD-EF1FD56D94DC}"/>
          </ac:spMkLst>
        </pc:spChg>
        <pc:spChg chg="add del mod">
          <ac:chgData name="Laurent VROMMAN" userId="a0d1f88c-10b2-4f3c-9228-f32aeaf99027" providerId="ADAL" clId="{4C97109B-4EA2-44DC-A7F9-24131C0C41D0}" dt="2024-10-15T07:49:29.795" v="524" actId="478"/>
          <ac:spMkLst>
            <pc:docMk/>
            <pc:sldMk cId="4257809185" sldId="259"/>
            <ac:spMk id="60" creationId="{E9CC72B3-761A-9DD2-D657-939F143B6874}"/>
          </ac:spMkLst>
        </pc:spChg>
        <pc:spChg chg="add del mod">
          <ac:chgData name="Laurent VROMMAN" userId="a0d1f88c-10b2-4f3c-9228-f32aeaf99027" providerId="ADAL" clId="{4C97109B-4EA2-44DC-A7F9-24131C0C41D0}" dt="2024-10-15T07:49:29.067" v="523" actId="478"/>
          <ac:spMkLst>
            <pc:docMk/>
            <pc:sldMk cId="4257809185" sldId="259"/>
            <ac:spMk id="61" creationId="{15384DE7-0057-9CBD-5742-4E7CFDF805FE}"/>
          </ac:spMkLst>
        </pc:spChg>
        <pc:spChg chg="add del mod">
          <ac:chgData name="Laurent VROMMAN" userId="a0d1f88c-10b2-4f3c-9228-f32aeaf99027" providerId="ADAL" clId="{4C97109B-4EA2-44DC-A7F9-24131C0C41D0}" dt="2024-10-15T07:49:26.932" v="519" actId="478"/>
          <ac:spMkLst>
            <pc:docMk/>
            <pc:sldMk cId="4257809185" sldId="259"/>
            <ac:spMk id="62" creationId="{C73E0070-D31D-5609-16AE-CADEFC0924F4}"/>
          </ac:spMkLst>
        </pc:spChg>
        <pc:spChg chg="add del mod">
          <ac:chgData name="Laurent VROMMAN" userId="a0d1f88c-10b2-4f3c-9228-f32aeaf99027" providerId="ADAL" clId="{4C97109B-4EA2-44DC-A7F9-24131C0C41D0}" dt="2024-10-15T07:49:28.669" v="522" actId="478"/>
          <ac:spMkLst>
            <pc:docMk/>
            <pc:sldMk cId="4257809185" sldId="259"/>
            <ac:spMk id="65" creationId="{2502B3CF-9AFE-6932-A540-285D512B86C6}"/>
          </ac:spMkLst>
        </pc:spChg>
        <pc:spChg chg="add del mod">
          <ac:chgData name="Laurent VROMMAN" userId="a0d1f88c-10b2-4f3c-9228-f32aeaf99027" providerId="ADAL" clId="{4C97109B-4EA2-44DC-A7F9-24131C0C41D0}" dt="2024-10-15T07:49:27.653" v="520" actId="478"/>
          <ac:spMkLst>
            <pc:docMk/>
            <pc:sldMk cId="4257809185" sldId="259"/>
            <ac:spMk id="66" creationId="{BC10935B-DE46-B79A-2A9C-B32F297503A0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67" creationId="{60E12135-67AA-76B8-D760-8BDE6E0B17D8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68" creationId="{3204493D-3584-5B5F-F8A9-2D1A818EA95B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69" creationId="{BFE85805-F376-9725-6F50-0677D0A6EC7E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70" creationId="{1ECEFD42-7FBB-763C-B3E1-27B14070899F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71" creationId="{1B57758C-E841-E2B4-6B9E-0391527E7965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72" creationId="{508BE85C-3D7D-C1E9-52CB-A8D8D419940A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73" creationId="{A0E5BC74-96E9-8137-F018-935C8918AAAF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5" creationId="{AEC5E5BB-3E7A-E63D-6EFF-21CAEE8E7490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6" creationId="{886EE04A-AC65-C326-8675-5A7A812FA387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7" creationId="{C8B9E6F5-1B5C-09BB-7CB6-F9112C53786D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8" creationId="{BDD7BDCE-5CF5-8E71-FDDE-135969EE858B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79" creationId="{FEEA820C-57C1-5106-61F2-061146620BC0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80" creationId="{68EBE6CA-F387-1187-E038-C482197C2FA0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81" creationId="{4028261F-73D0-BAF5-56FC-3633BA762D00}"/>
          </ac:spMkLst>
        </pc:spChg>
        <pc:spChg chg="add mod">
          <ac:chgData name="Laurent VROMMAN" userId="a0d1f88c-10b2-4f3c-9228-f32aeaf99027" providerId="ADAL" clId="{4C97109B-4EA2-44DC-A7F9-24131C0C41D0}" dt="2024-10-15T07:14:04.564" v="359" actId="164"/>
          <ac:spMkLst>
            <pc:docMk/>
            <pc:sldMk cId="4257809185" sldId="259"/>
            <ac:spMk id="82" creationId="{67D738CA-F5B3-E4E2-D87F-46EBDAF0880B}"/>
          </ac:spMkLst>
        </pc:spChg>
        <pc:spChg chg="add mod">
          <ac:chgData name="Laurent VROMMAN" userId="a0d1f88c-10b2-4f3c-9228-f32aeaf99027" providerId="ADAL" clId="{4C97109B-4EA2-44DC-A7F9-24131C0C41D0}" dt="2024-10-15T07:13:55.266" v="358" actId="164"/>
          <ac:spMkLst>
            <pc:docMk/>
            <pc:sldMk cId="4257809185" sldId="259"/>
            <ac:spMk id="85" creationId="{F9A3A95A-5D0F-9BF2-FB18-CC3303F8852A}"/>
          </ac:spMkLst>
        </pc:spChg>
        <pc:spChg chg="add mod">
          <ac:chgData name="Laurent VROMMAN" userId="a0d1f88c-10b2-4f3c-9228-f32aeaf99027" providerId="ADAL" clId="{4C97109B-4EA2-44DC-A7F9-24131C0C41D0}" dt="2024-10-15T07:13:55.266" v="358" actId="164"/>
          <ac:spMkLst>
            <pc:docMk/>
            <pc:sldMk cId="4257809185" sldId="259"/>
            <ac:spMk id="86" creationId="{2568688D-3C8A-8B04-55D0-074DADABAC1D}"/>
          </ac:spMkLst>
        </pc:spChg>
        <pc:spChg chg="add mod">
          <ac:chgData name="Laurent VROMMAN" userId="a0d1f88c-10b2-4f3c-9228-f32aeaf99027" providerId="ADAL" clId="{4C97109B-4EA2-44DC-A7F9-24131C0C41D0}" dt="2024-10-15T07:13:55.266" v="358" actId="164"/>
          <ac:spMkLst>
            <pc:docMk/>
            <pc:sldMk cId="4257809185" sldId="259"/>
            <ac:spMk id="91" creationId="{39E920FE-E33C-0FC9-A8F3-6BAD3BA1D2AD}"/>
          </ac:spMkLst>
        </pc:spChg>
        <pc:spChg chg="add mod">
          <ac:chgData name="Laurent VROMMAN" userId="a0d1f88c-10b2-4f3c-9228-f32aeaf99027" providerId="ADAL" clId="{4C97109B-4EA2-44DC-A7F9-24131C0C41D0}" dt="2024-10-15T07:13:55.266" v="358" actId="164"/>
          <ac:spMkLst>
            <pc:docMk/>
            <pc:sldMk cId="4257809185" sldId="259"/>
            <ac:spMk id="92" creationId="{C927296C-E308-E8F9-B7BE-D31B6BE9B131}"/>
          </ac:spMkLst>
        </pc:spChg>
        <pc:spChg chg="add mod">
          <ac:chgData name="Laurent VROMMAN" userId="a0d1f88c-10b2-4f3c-9228-f32aeaf99027" providerId="ADAL" clId="{4C97109B-4EA2-44DC-A7F9-24131C0C41D0}" dt="2024-10-15T07:13:55.266" v="358" actId="164"/>
          <ac:spMkLst>
            <pc:docMk/>
            <pc:sldMk cId="4257809185" sldId="259"/>
            <ac:spMk id="93" creationId="{EC4207C0-85A5-C02B-8A27-857D8AE692B8}"/>
          </ac:spMkLst>
        </pc:spChg>
        <pc:spChg chg="add mod">
          <ac:chgData name="Laurent VROMMAN" userId="a0d1f88c-10b2-4f3c-9228-f32aeaf99027" providerId="ADAL" clId="{4C97109B-4EA2-44DC-A7F9-24131C0C41D0}" dt="2024-10-15T07:13:55.266" v="358" actId="164"/>
          <ac:spMkLst>
            <pc:docMk/>
            <pc:sldMk cId="4257809185" sldId="259"/>
            <ac:spMk id="94" creationId="{531E7B48-5F53-2686-C8F0-0B566484009F}"/>
          </ac:spMkLst>
        </pc:spChg>
        <pc:spChg chg="mod">
          <ac:chgData name="Laurent VROMMAN" userId="a0d1f88c-10b2-4f3c-9228-f32aeaf99027" providerId="ADAL" clId="{4C97109B-4EA2-44DC-A7F9-24131C0C41D0}" dt="2024-10-15T07:13:12.761" v="350"/>
          <ac:spMkLst>
            <pc:docMk/>
            <pc:sldMk cId="4257809185" sldId="259"/>
            <ac:spMk id="95" creationId="{526259BE-5824-9850-6E36-E86750C5F3A7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96" creationId="{F4E9ABFA-5C1F-31D0-1A53-8740938B7B43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97" creationId="{5076F1CD-6CC0-45C5-BB11-C71200C8392F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98" creationId="{97D92E3D-87FF-6DE8-BEE6-D9B8967F4B58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99" creationId="{BB059F88-8320-58C6-F7C3-96C40398C136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0" creationId="{6C929D73-AD13-0916-85C5-C44D2294744A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1" creationId="{9058324F-26BB-1970-FAA4-199977D7C643}"/>
          </ac:spMkLst>
        </pc:spChg>
        <pc:spChg chg="add mod topLvl">
          <ac:chgData name="Laurent VROMMAN" userId="a0d1f88c-10b2-4f3c-9228-f32aeaf99027" providerId="ADAL" clId="{4C97109B-4EA2-44DC-A7F9-24131C0C41D0}" dt="2024-10-15T07:33:08.624" v="504" actId="1076"/>
          <ac:spMkLst>
            <pc:docMk/>
            <pc:sldMk cId="4257809185" sldId="259"/>
            <ac:spMk id="102" creationId="{A78B325A-F83A-0301-2565-1730DAA9BD13}"/>
          </ac:spMkLst>
        </pc:spChg>
        <pc:spChg chg="add mod topLvl">
          <ac:chgData name="Laurent VROMMAN" userId="a0d1f88c-10b2-4f3c-9228-f32aeaf99027" providerId="ADAL" clId="{4C97109B-4EA2-44DC-A7F9-24131C0C41D0}" dt="2024-10-15T07:33:12.903" v="509" actId="20577"/>
          <ac:spMkLst>
            <pc:docMk/>
            <pc:sldMk cId="4257809185" sldId="259"/>
            <ac:spMk id="103" creationId="{EEE6F785-C9E9-B3A7-5ABA-7809B514890C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4" creationId="{6B8B5EA3-42A8-8696-11C0-AE14BCDBEBF7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5" creationId="{808CCF90-DDF8-A49D-AB6D-D5C358249F15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6" creationId="{D84BCC12-845A-8109-B1E9-993217E07C06}"/>
          </ac:spMkLst>
        </pc:spChg>
        <pc:spChg chg="add mod topLvl">
          <ac:chgData name="Laurent VROMMAN" userId="a0d1f88c-10b2-4f3c-9228-f32aeaf99027" providerId="ADAL" clId="{4C97109B-4EA2-44DC-A7F9-24131C0C41D0}" dt="2024-10-15T07:33:00.315" v="503" actId="1076"/>
          <ac:spMkLst>
            <pc:docMk/>
            <pc:sldMk cId="4257809185" sldId="259"/>
            <ac:spMk id="107" creationId="{15C300D1-53AA-B351-B92F-ACA3ED2082AA}"/>
          </ac:spMkLst>
        </pc:spChg>
        <pc:spChg chg="add mod">
          <ac:chgData name="Laurent VROMMAN" userId="a0d1f88c-10b2-4f3c-9228-f32aeaf99027" providerId="ADAL" clId="{4C97109B-4EA2-44DC-A7F9-24131C0C41D0}" dt="2024-10-15T07:32:27.768" v="497" actId="13822"/>
          <ac:spMkLst>
            <pc:docMk/>
            <pc:sldMk cId="4257809185" sldId="259"/>
            <ac:spMk id="108" creationId="{6082890A-A2D6-C4C1-3473-14FDEDFFE9AB}"/>
          </ac:spMkLst>
        </pc:spChg>
        <pc:spChg chg="add mod">
          <ac:chgData name="Laurent VROMMAN" userId="a0d1f88c-10b2-4f3c-9228-f32aeaf99027" providerId="ADAL" clId="{4C97109B-4EA2-44DC-A7F9-24131C0C41D0}" dt="2024-10-15T07:32:39.399" v="500" actId="13822"/>
          <ac:spMkLst>
            <pc:docMk/>
            <pc:sldMk cId="4257809185" sldId="259"/>
            <ac:spMk id="109" creationId="{E67BC70F-C1F8-14FE-8331-1FE2571C915B}"/>
          </ac:spMkLst>
        </pc:spChg>
        <pc:spChg chg="add mod">
          <ac:chgData name="Laurent VROMMAN" userId="a0d1f88c-10b2-4f3c-9228-f32aeaf99027" providerId="ADAL" clId="{4C97109B-4EA2-44DC-A7F9-24131C0C41D0}" dt="2024-10-15T07:32:42.272" v="501" actId="13822"/>
          <ac:spMkLst>
            <pc:docMk/>
            <pc:sldMk cId="4257809185" sldId="259"/>
            <ac:spMk id="110" creationId="{C40189DE-9756-A41A-A6C0-404FFD61FF87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15" creationId="{BEDF7AE3-92C1-DD48-C7EF-EC97CFD53B39}"/>
          </ac:spMkLst>
        </pc:spChg>
        <pc:spChg chg="add mod topLvl">
          <ac:chgData name="Laurent VROMMAN" userId="a0d1f88c-10b2-4f3c-9228-f32aeaf99027" providerId="ADAL" clId="{4C97109B-4EA2-44DC-A7F9-24131C0C41D0}" dt="2024-10-15T07:34:18.658" v="516" actId="1076"/>
          <ac:spMkLst>
            <pc:docMk/>
            <pc:sldMk cId="4257809185" sldId="259"/>
            <ac:spMk id="116" creationId="{AAF56618-B6EE-20E5-424B-783DEBEECDB6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17" creationId="{2D3E6D44-98BB-6778-9121-264C4DA0C8B6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18" creationId="{96597920-6348-A934-4BEF-776F24C25A21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19" creationId="{4F7EFE33-B6EB-E983-B6F6-9F796CA0B1C8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0" creationId="{9A5FEB89-1B47-5B14-33C8-7BDE3A679585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1" creationId="{F75CD0CB-488C-DE23-B2C8-ED641AC0D84D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2" creationId="{0F9EEA4D-D622-96E4-1D8A-64AA20EB0A20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3" creationId="{1DB634EE-8554-08F9-4AF6-A3C6FD44DA3B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4" creationId="{FF4613AF-CB04-2F8E-6D9F-602F02089BD3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5" creationId="{8CEB5ECC-A354-FA01-6074-93310C6A140C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6" creationId="{F8529B69-A58E-B630-CD4B-A2441A1B40C6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7" creationId="{DB88008E-0D81-4332-865A-417A8F5E2C3E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8" creationId="{B5B07950-2906-3821-D2B0-F51213A8B935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29" creationId="{C28CD14E-A981-2314-ED57-7F70183A0C71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30" creationId="{E4D5F0F3-9EE7-C5F7-2272-C809D75E6C05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31" creationId="{D851580E-9B1D-C2E4-AA46-F98FB0C375A1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32" creationId="{57A2CFA7-6423-FAA1-7A31-8B0D90ED183B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33" creationId="{119F2197-93EC-ABF6-7283-4443D9D6C363}"/>
          </ac:spMkLst>
        </pc:spChg>
        <pc:spChg chg="add del mod">
          <ac:chgData name="Laurent VROMMAN" userId="a0d1f88c-10b2-4f3c-9228-f32aeaf99027" providerId="ADAL" clId="{4C97109B-4EA2-44DC-A7F9-24131C0C41D0}" dt="2024-10-15T07:14:20.031" v="360" actId="478"/>
          <ac:spMkLst>
            <pc:docMk/>
            <pc:sldMk cId="4257809185" sldId="259"/>
            <ac:spMk id="136" creationId="{D34D688B-678B-8D10-9E5C-68CB30282E98}"/>
          </ac:spMkLst>
        </pc:spChg>
        <pc:spChg chg="add mod">
          <ac:chgData name="Laurent VROMMAN" userId="a0d1f88c-10b2-4f3c-9228-f32aeaf99027" providerId="ADAL" clId="{4C97109B-4EA2-44DC-A7F9-24131C0C41D0}" dt="2024-10-15T07:13:42.981" v="356" actId="164"/>
          <ac:spMkLst>
            <pc:docMk/>
            <pc:sldMk cId="4257809185" sldId="259"/>
            <ac:spMk id="137" creationId="{751A5A8F-E877-8846-30DD-FFB798574489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38" creationId="{BCA38477-0CB0-9CDE-3F21-E1E591902425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39" creationId="{7427552E-E2BF-C489-D719-DE2269C64AD8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0" creationId="{05C4C220-6EFA-3E9D-EE1C-F8467ED882DF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1" creationId="{5D6CAF6B-4FEF-8AE5-7302-2C2CF7D51CB2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2" creationId="{F55E60B4-450A-81AC-8346-E84969011D0A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3" creationId="{6DC4ED89-17C2-E3C9-C906-24C04C822ED3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4" creationId="{09AC68D1-EA8A-FD79-B94F-6C37FDD003FD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5" creationId="{92ADFE6A-9995-11BA-FF28-AE4E9F5D099D}"/>
          </ac:spMkLst>
        </pc:spChg>
        <pc:spChg chg="add mod">
          <ac:chgData name="Laurent VROMMAN" userId="a0d1f88c-10b2-4f3c-9228-f32aeaf99027" providerId="ADAL" clId="{4C97109B-4EA2-44DC-A7F9-24131C0C41D0}" dt="2024-10-15T07:13:36.563" v="355" actId="164"/>
          <ac:spMkLst>
            <pc:docMk/>
            <pc:sldMk cId="4257809185" sldId="259"/>
            <ac:spMk id="147" creationId="{99A051F0-34FB-9B22-591D-3275832FF1F1}"/>
          </ac:spMkLst>
        </pc:spChg>
        <pc:spChg chg="add mod">
          <ac:chgData name="Laurent VROMMAN" userId="a0d1f88c-10b2-4f3c-9228-f32aeaf99027" providerId="ADAL" clId="{4C97109B-4EA2-44DC-A7F9-24131C0C41D0}" dt="2024-10-15T07:14:45.080" v="384" actId="14100"/>
          <ac:spMkLst>
            <pc:docMk/>
            <pc:sldMk cId="4257809185" sldId="259"/>
            <ac:spMk id="148" creationId="{9B7CC1CC-AA3F-95B3-2129-A967B58139B5}"/>
          </ac:spMkLst>
        </pc:spChg>
        <pc:grpChg chg="add mod">
          <ac:chgData name="Laurent VROMMAN" userId="a0d1f88c-10b2-4f3c-9228-f32aeaf99027" providerId="ADAL" clId="{4C97109B-4EA2-44DC-A7F9-24131C0C41D0}" dt="2024-10-15T07:13:55.266" v="358" actId="164"/>
          <ac:grpSpMkLst>
            <pc:docMk/>
            <pc:sldMk cId="4257809185" sldId="259"/>
            <ac:grpSpMk id="8" creationId="{224D7F94-ABF5-DB6A-E9B1-CC2275008EC3}"/>
          </ac:grpSpMkLst>
        </pc:grpChg>
        <pc:grpChg chg="add mod">
          <ac:chgData name="Laurent VROMMAN" userId="a0d1f88c-10b2-4f3c-9228-f32aeaf99027" providerId="ADAL" clId="{4C97109B-4EA2-44DC-A7F9-24131C0C41D0}" dt="2024-10-15T07:14:32.267" v="381" actId="1076"/>
          <ac:grpSpMkLst>
            <pc:docMk/>
            <pc:sldMk cId="4257809185" sldId="259"/>
            <ac:grpSpMk id="10" creationId="{57F7565A-6FBB-6C0C-D521-8EB589F78F69}"/>
          </ac:grpSpMkLst>
        </pc:grpChg>
        <pc:grpChg chg="add mod">
          <ac:chgData name="Laurent VROMMAN" userId="a0d1f88c-10b2-4f3c-9228-f32aeaf99027" providerId="ADAL" clId="{4C97109B-4EA2-44DC-A7F9-24131C0C41D0}" dt="2024-10-15T07:14:41.449" v="383" actId="1076"/>
          <ac:grpSpMkLst>
            <pc:docMk/>
            <pc:sldMk cId="4257809185" sldId="259"/>
            <ac:grpSpMk id="40" creationId="{4E841BEF-3D77-8ADC-CF69-D4C291125BE5}"/>
          </ac:grpSpMkLst>
        </pc:grpChg>
        <pc:grpChg chg="add mod">
          <ac:chgData name="Laurent VROMMAN" userId="a0d1f88c-10b2-4f3c-9228-f32aeaf99027" providerId="ADAL" clId="{4C97109B-4EA2-44DC-A7F9-24131C0C41D0}" dt="2024-10-15T07:14:37.384" v="382" actId="1076"/>
          <ac:grpSpMkLst>
            <pc:docMk/>
            <pc:sldMk cId="4257809185" sldId="259"/>
            <ac:grpSpMk id="41" creationId="{CB8652CC-B4F9-D2C9-0E67-2462D0DEC848}"/>
          </ac:grpSpMkLst>
        </pc:grpChg>
        <pc:grpChg chg="add del mod">
          <ac:chgData name="Laurent VROMMAN" userId="a0d1f88c-10b2-4f3c-9228-f32aeaf99027" providerId="ADAL" clId="{4C97109B-4EA2-44DC-A7F9-24131C0C41D0}" dt="2024-10-15T07:31:08.753" v="480" actId="165"/>
          <ac:grpSpMkLst>
            <pc:docMk/>
            <pc:sldMk cId="4257809185" sldId="259"/>
            <ac:grpSpMk id="42" creationId="{9852EE2F-7707-749B-4BC4-3930CE761ECA}"/>
          </ac:grpSpMkLst>
        </pc:grpChg>
        <pc:grpChg chg="add mod">
          <ac:chgData name="Laurent VROMMAN" userId="a0d1f88c-10b2-4f3c-9228-f32aeaf99027" providerId="ADAL" clId="{4C97109B-4EA2-44DC-A7F9-24131C0C41D0}" dt="2024-10-15T07:13:55.266" v="358" actId="164"/>
          <ac:grpSpMkLst>
            <pc:docMk/>
            <pc:sldMk cId="4257809185" sldId="259"/>
            <ac:grpSpMk id="43" creationId="{9317F384-2053-7D68-8AEC-6718CF06E16B}"/>
          </ac:grpSpMkLst>
        </pc:grpChg>
        <pc:grpChg chg="add mod">
          <ac:chgData name="Laurent VROMMAN" userId="a0d1f88c-10b2-4f3c-9228-f32aeaf99027" providerId="ADAL" clId="{4C97109B-4EA2-44DC-A7F9-24131C0C41D0}" dt="2024-10-15T07:14:04.564" v="359" actId="164"/>
          <ac:grpSpMkLst>
            <pc:docMk/>
            <pc:sldMk cId="4257809185" sldId="259"/>
            <ac:grpSpMk id="44" creationId="{FC6E2ADC-C0C7-7A1D-3888-8B7962294437}"/>
          </ac:grpSpMkLst>
        </pc:grpChg>
        <pc:cxnChg chg="add mod">
          <ac:chgData name="Laurent VROMMAN" userId="a0d1f88c-10b2-4f3c-9228-f32aeaf99027" providerId="ADAL" clId="{4C97109B-4EA2-44DC-A7F9-24131C0C41D0}" dt="2024-10-15T07:14:04.564" v="359" actId="164"/>
          <ac:cxnSpMkLst>
            <pc:docMk/>
            <pc:sldMk cId="4257809185" sldId="259"/>
            <ac:cxnSpMk id="5" creationId="{02C6768E-5818-EB00-AD1B-EA3857F6C5E0}"/>
          </ac:cxnSpMkLst>
        </pc:cxnChg>
        <pc:cxnChg chg="add mod">
          <ac:chgData name="Laurent VROMMAN" userId="a0d1f88c-10b2-4f3c-9228-f32aeaf99027" providerId="ADAL" clId="{4C97109B-4EA2-44DC-A7F9-24131C0C41D0}" dt="2024-10-15T07:14:04.564" v="359" actId="164"/>
          <ac:cxnSpMkLst>
            <pc:docMk/>
            <pc:sldMk cId="4257809185" sldId="259"/>
            <ac:cxnSpMk id="6" creationId="{A6D28C76-6CD1-FEFA-A5D9-0B3E43AACE09}"/>
          </ac:cxnSpMkLst>
        </pc:cxnChg>
        <pc:cxnChg chg="mod">
          <ac:chgData name="Laurent VROMMAN" userId="a0d1f88c-10b2-4f3c-9228-f32aeaf99027" providerId="ADAL" clId="{4C97109B-4EA2-44DC-A7F9-24131C0C41D0}" dt="2024-10-15T07:13:28.207" v="353"/>
          <ac:cxnSpMkLst>
            <pc:docMk/>
            <pc:sldMk cId="4257809185" sldId="259"/>
            <ac:cxnSpMk id="21" creationId="{923EEFFB-B88D-63B7-5F0C-8862AB157B52}"/>
          </ac:cxnSpMkLst>
        </pc:cxnChg>
        <pc:cxnChg chg="mod">
          <ac:chgData name="Laurent VROMMAN" userId="a0d1f88c-10b2-4f3c-9228-f32aeaf99027" providerId="ADAL" clId="{4C97109B-4EA2-44DC-A7F9-24131C0C41D0}" dt="2024-10-15T07:13:28.207" v="353"/>
          <ac:cxnSpMkLst>
            <pc:docMk/>
            <pc:sldMk cId="4257809185" sldId="259"/>
            <ac:cxnSpMk id="22" creationId="{6E809367-0EBA-E2F6-BDAA-383328A11199}"/>
          </ac:cxnSpMkLst>
        </pc:cxnChg>
        <pc:cxnChg chg="mod">
          <ac:chgData name="Laurent VROMMAN" userId="a0d1f88c-10b2-4f3c-9228-f32aeaf99027" providerId="ADAL" clId="{4C97109B-4EA2-44DC-A7F9-24131C0C41D0}" dt="2024-10-15T07:13:28.207" v="353"/>
          <ac:cxnSpMkLst>
            <pc:docMk/>
            <pc:sldMk cId="4257809185" sldId="259"/>
            <ac:cxnSpMk id="25" creationId="{612E6367-48B1-F37D-9A9C-E87D548BBBCA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45" creationId="{94194CC1-E9C5-4F3F-0DC2-83DAE5B83A92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46" creationId="{5F40E7D4-B5DF-BE62-380E-38C0023E96FE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47" creationId="{2B819BC3-A08A-F0A1-4D95-14BD246EC67A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48" creationId="{2CFA3AB0-78BD-6610-FC54-5E548A6FFC54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49" creationId="{EED4A00B-44E8-09E4-4145-EAC43080A290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50" creationId="{3FBC413D-AE55-C512-47EE-D4BC976EA3C8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51" creationId="{713D2808-8F05-7028-FB4D-4A56BAD15EDE}"/>
          </ac:cxnSpMkLst>
        </pc:cxnChg>
        <pc:cxnChg chg="add mod">
          <ac:chgData name="Laurent VROMMAN" userId="a0d1f88c-10b2-4f3c-9228-f32aeaf99027" providerId="ADAL" clId="{4C97109B-4EA2-44DC-A7F9-24131C0C41D0}" dt="2024-10-15T07:33:00.315" v="503" actId="1076"/>
          <ac:cxnSpMkLst>
            <pc:docMk/>
            <pc:sldMk cId="4257809185" sldId="259"/>
            <ac:cxnSpMk id="52" creationId="{0CDC6F5A-6B66-22BD-C1C4-230A4FD7DC47}"/>
          </ac:cxnSpMkLst>
        </pc:cxnChg>
        <pc:cxnChg chg="add mod">
          <ac:chgData name="Laurent VROMMAN" userId="a0d1f88c-10b2-4f3c-9228-f32aeaf99027" providerId="ADAL" clId="{4C97109B-4EA2-44DC-A7F9-24131C0C41D0}" dt="2024-10-15T07:24:42.408" v="424" actId="1076"/>
          <ac:cxnSpMkLst>
            <pc:docMk/>
            <pc:sldMk cId="4257809185" sldId="259"/>
            <ac:cxnSpMk id="53" creationId="{5F2C4CE0-FB32-C3F4-904E-418CB8E30901}"/>
          </ac:cxnSpMkLst>
        </pc:cxnChg>
        <pc:cxnChg chg="add mod">
          <ac:chgData name="Laurent VROMMAN" userId="a0d1f88c-10b2-4f3c-9228-f32aeaf99027" providerId="ADAL" clId="{4C97109B-4EA2-44DC-A7F9-24131C0C41D0}" dt="2024-10-15T07:24:46.030" v="425" actId="1076"/>
          <ac:cxnSpMkLst>
            <pc:docMk/>
            <pc:sldMk cId="4257809185" sldId="259"/>
            <ac:cxnSpMk id="54" creationId="{1B5F8C78-0FDE-FAB6-33E4-33BD6247E965}"/>
          </ac:cxnSpMkLst>
        </pc:cxnChg>
        <pc:cxnChg chg="add mod">
          <ac:chgData name="Laurent VROMMAN" userId="a0d1f88c-10b2-4f3c-9228-f32aeaf99027" providerId="ADAL" clId="{4C97109B-4EA2-44DC-A7F9-24131C0C41D0}" dt="2024-10-15T07:24:54.893" v="428" actId="1076"/>
          <ac:cxnSpMkLst>
            <pc:docMk/>
            <pc:sldMk cId="4257809185" sldId="259"/>
            <ac:cxnSpMk id="55" creationId="{3890A33E-DF93-7377-75DA-418BEF41ED44}"/>
          </ac:cxnSpMkLst>
        </pc:cxnChg>
        <pc:cxnChg chg="add mod">
          <ac:chgData name="Laurent VROMMAN" userId="a0d1f88c-10b2-4f3c-9228-f32aeaf99027" providerId="ADAL" clId="{4C97109B-4EA2-44DC-A7F9-24131C0C41D0}" dt="2024-10-15T07:24:50.693" v="427" actId="1076"/>
          <ac:cxnSpMkLst>
            <pc:docMk/>
            <pc:sldMk cId="4257809185" sldId="259"/>
            <ac:cxnSpMk id="56" creationId="{A890E332-0E7C-B121-4EF5-DB969004A57E}"/>
          </ac:cxnSpMkLst>
        </pc:cxnChg>
        <pc:cxnChg chg="add mod">
          <ac:chgData name="Laurent VROMMAN" userId="a0d1f88c-10b2-4f3c-9228-f32aeaf99027" providerId="ADAL" clId="{4C97109B-4EA2-44DC-A7F9-24131C0C41D0}" dt="2024-10-15T07:24:59.861" v="430" actId="1076"/>
          <ac:cxnSpMkLst>
            <pc:docMk/>
            <pc:sldMk cId="4257809185" sldId="259"/>
            <ac:cxnSpMk id="57" creationId="{FB06CACB-AF3F-3B30-7CFA-64D852AF916D}"/>
          </ac:cxnSpMkLst>
        </pc:cxnChg>
        <pc:cxnChg chg="add mod">
          <ac:chgData name="Laurent VROMMAN" userId="a0d1f88c-10b2-4f3c-9228-f32aeaf99027" providerId="ADAL" clId="{4C97109B-4EA2-44DC-A7F9-24131C0C41D0}" dt="2024-10-15T07:25:02.909" v="431" actId="1076"/>
          <ac:cxnSpMkLst>
            <pc:docMk/>
            <pc:sldMk cId="4257809185" sldId="259"/>
            <ac:cxnSpMk id="58" creationId="{AAADA043-094B-0040-12FE-6E718D4DE44A}"/>
          </ac:cxnSpMkLst>
        </pc:cxnChg>
        <pc:cxnChg chg="add mod">
          <ac:chgData name="Laurent VROMMAN" userId="a0d1f88c-10b2-4f3c-9228-f32aeaf99027" providerId="ADAL" clId="{4C97109B-4EA2-44DC-A7F9-24131C0C41D0}" dt="2024-10-15T07:25:06.260" v="433" actId="1076"/>
          <ac:cxnSpMkLst>
            <pc:docMk/>
            <pc:sldMk cId="4257809185" sldId="259"/>
            <ac:cxnSpMk id="59" creationId="{1630A0C3-F055-4935-1D96-B32BEE17D2A4}"/>
          </ac:cxnSpMkLst>
        </pc:cxnChg>
        <pc:cxnChg chg="add mod">
          <ac:chgData name="Laurent VROMMAN" userId="a0d1f88c-10b2-4f3c-9228-f32aeaf99027" providerId="ADAL" clId="{4C97109B-4EA2-44DC-A7F9-24131C0C41D0}" dt="2024-10-15T07:25:09.390" v="435" actId="1076"/>
          <ac:cxnSpMkLst>
            <pc:docMk/>
            <pc:sldMk cId="4257809185" sldId="259"/>
            <ac:cxnSpMk id="63" creationId="{8924358E-1BE2-F336-3EC0-CEBD202276EF}"/>
          </ac:cxnSpMkLst>
        </pc:cxnChg>
        <pc:cxnChg chg="add mod">
          <ac:chgData name="Laurent VROMMAN" userId="a0d1f88c-10b2-4f3c-9228-f32aeaf99027" providerId="ADAL" clId="{4C97109B-4EA2-44DC-A7F9-24131C0C41D0}" dt="2024-10-15T07:25:15.531" v="437" actId="1076"/>
          <ac:cxnSpMkLst>
            <pc:docMk/>
            <pc:sldMk cId="4257809185" sldId="259"/>
            <ac:cxnSpMk id="64" creationId="{200E63C9-9670-AD20-BF8F-9385F0672EC8}"/>
          </ac:cxnSpMkLst>
        </pc:cxnChg>
        <pc:cxnChg chg="add mod">
          <ac:chgData name="Laurent VROMMAN" userId="a0d1f88c-10b2-4f3c-9228-f32aeaf99027" providerId="ADAL" clId="{4C97109B-4EA2-44DC-A7F9-24131C0C41D0}" dt="2024-10-15T07:25:19.597" v="439" actId="1076"/>
          <ac:cxnSpMkLst>
            <pc:docMk/>
            <pc:sldMk cId="4257809185" sldId="259"/>
            <ac:cxnSpMk id="74" creationId="{98455DD7-8885-73CC-72E0-C999C7F7DD23}"/>
          </ac:cxnSpMkLst>
        </pc:cxnChg>
        <pc:cxnChg chg="add mod">
          <ac:chgData name="Laurent VROMMAN" userId="a0d1f88c-10b2-4f3c-9228-f32aeaf99027" providerId="ADAL" clId="{4C97109B-4EA2-44DC-A7F9-24131C0C41D0}" dt="2024-10-15T07:25:27.144" v="441" actId="1076"/>
          <ac:cxnSpMkLst>
            <pc:docMk/>
            <pc:sldMk cId="4257809185" sldId="259"/>
            <ac:cxnSpMk id="83" creationId="{F693B5BC-409E-4FB3-73BA-02711B29B271}"/>
          </ac:cxnSpMkLst>
        </pc:cxnChg>
        <pc:cxnChg chg="add mod">
          <ac:chgData name="Laurent VROMMAN" userId="a0d1f88c-10b2-4f3c-9228-f32aeaf99027" providerId="ADAL" clId="{4C97109B-4EA2-44DC-A7F9-24131C0C41D0}" dt="2024-10-15T07:25:31.088" v="443" actId="1076"/>
          <ac:cxnSpMkLst>
            <pc:docMk/>
            <pc:sldMk cId="4257809185" sldId="259"/>
            <ac:cxnSpMk id="84" creationId="{ADCDC7C8-7C10-A874-9701-AD1D20AE1AA9}"/>
          </ac:cxnSpMkLst>
        </pc:cxnChg>
        <pc:cxnChg chg="add mod">
          <ac:chgData name="Laurent VROMMAN" userId="a0d1f88c-10b2-4f3c-9228-f32aeaf99027" providerId="ADAL" clId="{4C97109B-4EA2-44DC-A7F9-24131C0C41D0}" dt="2024-10-15T07:25:35.675" v="445" actId="1076"/>
          <ac:cxnSpMkLst>
            <pc:docMk/>
            <pc:sldMk cId="4257809185" sldId="259"/>
            <ac:cxnSpMk id="87" creationId="{E26E300E-5A9A-F920-4F2B-A7B91C8FA945}"/>
          </ac:cxnSpMkLst>
        </pc:cxnChg>
        <pc:cxnChg chg="add mod">
          <ac:chgData name="Laurent VROMMAN" userId="a0d1f88c-10b2-4f3c-9228-f32aeaf99027" providerId="ADAL" clId="{4C97109B-4EA2-44DC-A7F9-24131C0C41D0}" dt="2024-10-15T07:25:45.163" v="447" actId="1076"/>
          <ac:cxnSpMkLst>
            <pc:docMk/>
            <pc:sldMk cId="4257809185" sldId="259"/>
            <ac:cxnSpMk id="88" creationId="{6133F38E-5DE3-8F65-D5CF-7AD8BDC559B8}"/>
          </ac:cxnSpMkLst>
        </pc:cxnChg>
        <pc:cxnChg chg="add del mod">
          <ac:chgData name="Laurent VROMMAN" userId="a0d1f88c-10b2-4f3c-9228-f32aeaf99027" providerId="ADAL" clId="{4C97109B-4EA2-44DC-A7F9-24131C0C41D0}" dt="2024-10-15T07:31:25.271" v="486" actId="478"/>
          <ac:cxnSpMkLst>
            <pc:docMk/>
            <pc:sldMk cId="4257809185" sldId="259"/>
            <ac:cxnSpMk id="89" creationId="{3AC79EE3-C297-8825-2126-7B15C8DD21A1}"/>
          </ac:cxnSpMkLst>
        </pc:cxnChg>
        <pc:cxnChg chg="add mod">
          <ac:chgData name="Laurent VROMMAN" userId="a0d1f88c-10b2-4f3c-9228-f32aeaf99027" providerId="ADAL" clId="{4C97109B-4EA2-44DC-A7F9-24131C0C41D0}" dt="2024-10-15T07:33:45.206" v="510"/>
          <ac:cxnSpMkLst>
            <pc:docMk/>
            <pc:sldMk cId="4257809185" sldId="259"/>
            <ac:cxnSpMk id="111" creationId="{6C87EA3E-E025-5CB5-A001-AE733B34A8B2}"/>
          </ac:cxnSpMkLst>
        </pc:cxnChg>
        <pc:cxnChg chg="add mod">
          <ac:chgData name="Laurent VROMMAN" userId="a0d1f88c-10b2-4f3c-9228-f32aeaf99027" providerId="ADAL" clId="{4C97109B-4EA2-44DC-A7F9-24131C0C41D0}" dt="2024-10-15T07:33:51.253" v="512" actId="1076"/>
          <ac:cxnSpMkLst>
            <pc:docMk/>
            <pc:sldMk cId="4257809185" sldId="259"/>
            <ac:cxnSpMk id="112" creationId="{2B6085FA-26CA-C698-E70F-6AC4C9E0DA27}"/>
          </ac:cxnSpMkLst>
        </pc:cxnChg>
        <pc:cxnChg chg="add mod">
          <ac:chgData name="Laurent VROMMAN" userId="a0d1f88c-10b2-4f3c-9228-f32aeaf99027" providerId="ADAL" clId="{4C97109B-4EA2-44DC-A7F9-24131C0C41D0}" dt="2024-10-15T07:33:51.253" v="512" actId="1076"/>
          <ac:cxnSpMkLst>
            <pc:docMk/>
            <pc:sldMk cId="4257809185" sldId="259"/>
            <ac:cxnSpMk id="113" creationId="{B57163A2-17ED-7C90-1668-C5E2208B28A4}"/>
          </ac:cxnSpMkLst>
        </pc:cxnChg>
        <pc:cxnChg chg="add mod">
          <ac:chgData name="Laurent VROMMAN" userId="a0d1f88c-10b2-4f3c-9228-f32aeaf99027" providerId="ADAL" clId="{4C97109B-4EA2-44DC-A7F9-24131C0C41D0}" dt="2024-10-15T07:34:24.920" v="518" actId="1076"/>
          <ac:cxnSpMkLst>
            <pc:docMk/>
            <pc:sldMk cId="4257809185" sldId="259"/>
            <ac:cxnSpMk id="114" creationId="{2AB2AD09-2534-D47F-B0B7-2C9C52CE1E2D}"/>
          </ac:cxnSpMkLst>
        </pc:cxnChg>
        <pc:cxnChg chg="add mod">
          <ac:chgData name="Laurent VROMMAN" userId="a0d1f88c-10b2-4f3c-9228-f32aeaf99027" providerId="ADAL" clId="{4C97109B-4EA2-44DC-A7F9-24131C0C41D0}" dt="2024-10-15T07:34:24.920" v="518" actId="1076"/>
          <ac:cxnSpMkLst>
            <pc:docMk/>
            <pc:sldMk cId="4257809185" sldId="259"/>
            <ac:cxnSpMk id="134" creationId="{0C3006A0-51D2-CF7B-7D44-9FFBF5717C0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083" y="2684318"/>
            <a:ext cx="16116935" cy="5710343"/>
          </a:xfrm>
        </p:spPr>
        <p:txBody>
          <a:bodyPr anchor="b"/>
          <a:lstStyle>
            <a:lvl1pPr algn="ctr">
              <a:defRPr sz="124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0138" y="8614874"/>
            <a:ext cx="14220825" cy="3960031"/>
          </a:xfrm>
        </p:spPr>
        <p:txBody>
          <a:bodyPr/>
          <a:lstStyle>
            <a:lvl1pPr marL="0" indent="0" algn="ctr">
              <a:buNone/>
              <a:defRPr sz="4977"/>
            </a:lvl1pPr>
            <a:lvl2pPr marL="948050" indent="0" algn="ctr">
              <a:buNone/>
              <a:defRPr sz="4147"/>
            </a:lvl2pPr>
            <a:lvl3pPr marL="1896100" indent="0" algn="ctr">
              <a:buNone/>
              <a:defRPr sz="3732"/>
            </a:lvl3pPr>
            <a:lvl4pPr marL="2844150" indent="0" algn="ctr">
              <a:buNone/>
              <a:defRPr sz="3318"/>
            </a:lvl4pPr>
            <a:lvl5pPr marL="3792200" indent="0" algn="ctr">
              <a:buNone/>
              <a:defRPr sz="3318"/>
            </a:lvl5pPr>
            <a:lvl6pPr marL="4740250" indent="0" algn="ctr">
              <a:buNone/>
              <a:defRPr sz="3318"/>
            </a:lvl6pPr>
            <a:lvl7pPr marL="5688300" indent="0" algn="ctr">
              <a:buNone/>
              <a:defRPr sz="3318"/>
            </a:lvl7pPr>
            <a:lvl8pPr marL="6636349" indent="0" algn="ctr">
              <a:buNone/>
              <a:defRPr sz="3318"/>
            </a:lvl8pPr>
            <a:lvl9pPr marL="7584399" indent="0" algn="ctr">
              <a:buNone/>
              <a:defRPr sz="331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0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19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69038" y="873257"/>
            <a:ext cx="4088487" cy="138999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3577" y="873257"/>
            <a:ext cx="12028448" cy="138999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23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43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701" y="4089127"/>
            <a:ext cx="16353949" cy="6822796"/>
          </a:xfrm>
        </p:spPr>
        <p:txBody>
          <a:bodyPr anchor="b"/>
          <a:lstStyle>
            <a:lvl1pPr>
              <a:defRPr sz="124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701" y="10976469"/>
            <a:ext cx="16353949" cy="3587947"/>
          </a:xfrm>
        </p:spPr>
        <p:txBody>
          <a:bodyPr/>
          <a:lstStyle>
            <a:lvl1pPr marL="0" indent="0">
              <a:buNone/>
              <a:defRPr sz="4977">
                <a:solidFill>
                  <a:schemeClr val="tx1">
                    <a:tint val="82000"/>
                  </a:schemeClr>
                </a:solidFill>
              </a:defRPr>
            </a:lvl1pPr>
            <a:lvl2pPr marL="948050" indent="0">
              <a:buNone/>
              <a:defRPr sz="4147">
                <a:solidFill>
                  <a:schemeClr val="tx1">
                    <a:tint val="82000"/>
                  </a:schemeClr>
                </a:solidFill>
              </a:defRPr>
            </a:lvl2pPr>
            <a:lvl3pPr marL="1896100" indent="0">
              <a:buNone/>
              <a:defRPr sz="3732">
                <a:solidFill>
                  <a:schemeClr val="tx1">
                    <a:tint val="82000"/>
                  </a:schemeClr>
                </a:solidFill>
              </a:defRPr>
            </a:lvl3pPr>
            <a:lvl4pPr marL="2844150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4pPr>
            <a:lvl5pPr marL="3792200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5pPr>
            <a:lvl6pPr marL="4740250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6pPr>
            <a:lvl7pPr marL="5688300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7pPr>
            <a:lvl8pPr marL="6636349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8pPr>
            <a:lvl9pPr marL="7584399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3575" y="4366286"/>
            <a:ext cx="8058468" cy="10406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057" y="4366286"/>
            <a:ext cx="8058468" cy="10406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91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045" y="873261"/>
            <a:ext cx="16353949" cy="3170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047" y="4020781"/>
            <a:ext cx="8021433" cy="1970523"/>
          </a:xfrm>
        </p:spPr>
        <p:txBody>
          <a:bodyPr anchor="b"/>
          <a:lstStyle>
            <a:lvl1pPr marL="0" indent="0">
              <a:buNone/>
              <a:defRPr sz="4977" b="1"/>
            </a:lvl1pPr>
            <a:lvl2pPr marL="948050" indent="0">
              <a:buNone/>
              <a:defRPr sz="4147" b="1"/>
            </a:lvl2pPr>
            <a:lvl3pPr marL="1896100" indent="0">
              <a:buNone/>
              <a:defRPr sz="3732" b="1"/>
            </a:lvl3pPr>
            <a:lvl4pPr marL="2844150" indent="0">
              <a:buNone/>
              <a:defRPr sz="3318" b="1"/>
            </a:lvl4pPr>
            <a:lvl5pPr marL="3792200" indent="0">
              <a:buNone/>
              <a:defRPr sz="3318" b="1"/>
            </a:lvl5pPr>
            <a:lvl6pPr marL="4740250" indent="0">
              <a:buNone/>
              <a:defRPr sz="3318" b="1"/>
            </a:lvl6pPr>
            <a:lvl7pPr marL="5688300" indent="0">
              <a:buNone/>
              <a:defRPr sz="3318" b="1"/>
            </a:lvl7pPr>
            <a:lvl8pPr marL="6636349" indent="0">
              <a:buNone/>
              <a:defRPr sz="3318" b="1"/>
            </a:lvl8pPr>
            <a:lvl9pPr marL="7584399" indent="0">
              <a:buNone/>
              <a:defRPr sz="331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6047" y="5991305"/>
            <a:ext cx="8021433" cy="88123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9058" y="4020781"/>
            <a:ext cx="8060937" cy="1970523"/>
          </a:xfrm>
        </p:spPr>
        <p:txBody>
          <a:bodyPr anchor="b"/>
          <a:lstStyle>
            <a:lvl1pPr marL="0" indent="0">
              <a:buNone/>
              <a:defRPr sz="4977" b="1"/>
            </a:lvl1pPr>
            <a:lvl2pPr marL="948050" indent="0">
              <a:buNone/>
              <a:defRPr sz="4147" b="1"/>
            </a:lvl2pPr>
            <a:lvl3pPr marL="1896100" indent="0">
              <a:buNone/>
              <a:defRPr sz="3732" b="1"/>
            </a:lvl3pPr>
            <a:lvl4pPr marL="2844150" indent="0">
              <a:buNone/>
              <a:defRPr sz="3318" b="1"/>
            </a:lvl4pPr>
            <a:lvl5pPr marL="3792200" indent="0">
              <a:buNone/>
              <a:defRPr sz="3318" b="1"/>
            </a:lvl5pPr>
            <a:lvl6pPr marL="4740250" indent="0">
              <a:buNone/>
              <a:defRPr sz="3318" b="1"/>
            </a:lvl6pPr>
            <a:lvl7pPr marL="5688300" indent="0">
              <a:buNone/>
              <a:defRPr sz="3318" b="1"/>
            </a:lvl7pPr>
            <a:lvl8pPr marL="6636349" indent="0">
              <a:buNone/>
              <a:defRPr sz="3318" b="1"/>
            </a:lvl8pPr>
            <a:lvl9pPr marL="7584399" indent="0">
              <a:buNone/>
              <a:defRPr sz="331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99058" y="5991305"/>
            <a:ext cx="8060937" cy="88123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03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22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63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045" y="1093470"/>
            <a:ext cx="6115448" cy="3827145"/>
          </a:xfrm>
        </p:spPr>
        <p:txBody>
          <a:bodyPr anchor="b"/>
          <a:lstStyle>
            <a:lvl1pPr>
              <a:defRPr sz="663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0937" y="2361595"/>
            <a:ext cx="9599057" cy="11656086"/>
          </a:xfrm>
        </p:spPr>
        <p:txBody>
          <a:bodyPr/>
          <a:lstStyle>
            <a:lvl1pPr>
              <a:defRPr sz="6636"/>
            </a:lvl1pPr>
            <a:lvl2pPr>
              <a:defRPr sz="5806"/>
            </a:lvl2pPr>
            <a:lvl3pPr>
              <a:defRPr sz="4977"/>
            </a:lvl3pPr>
            <a:lvl4pPr>
              <a:defRPr sz="4147"/>
            </a:lvl4pPr>
            <a:lvl5pPr>
              <a:defRPr sz="4147"/>
            </a:lvl5pPr>
            <a:lvl6pPr>
              <a:defRPr sz="4147"/>
            </a:lvl6pPr>
            <a:lvl7pPr>
              <a:defRPr sz="4147"/>
            </a:lvl7pPr>
            <a:lvl8pPr>
              <a:defRPr sz="4147"/>
            </a:lvl8pPr>
            <a:lvl9pPr>
              <a:defRPr sz="414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045" y="4920615"/>
            <a:ext cx="6115448" cy="9116048"/>
          </a:xfrm>
        </p:spPr>
        <p:txBody>
          <a:bodyPr/>
          <a:lstStyle>
            <a:lvl1pPr marL="0" indent="0">
              <a:buNone/>
              <a:defRPr sz="3318"/>
            </a:lvl1pPr>
            <a:lvl2pPr marL="948050" indent="0">
              <a:buNone/>
              <a:defRPr sz="2903"/>
            </a:lvl2pPr>
            <a:lvl3pPr marL="1896100" indent="0">
              <a:buNone/>
              <a:defRPr sz="2488"/>
            </a:lvl3pPr>
            <a:lvl4pPr marL="2844150" indent="0">
              <a:buNone/>
              <a:defRPr sz="2074"/>
            </a:lvl4pPr>
            <a:lvl5pPr marL="3792200" indent="0">
              <a:buNone/>
              <a:defRPr sz="2074"/>
            </a:lvl5pPr>
            <a:lvl6pPr marL="4740250" indent="0">
              <a:buNone/>
              <a:defRPr sz="2074"/>
            </a:lvl6pPr>
            <a:lvl7pPr marL="5688300" indent="0">
              <a:buNone/>
              <a:defRPr sz="2074"/>
            </a:lvl7pPr>
            <a:lvl8pPr marL="6636349" indent="0">
              <a:buNone/>
              <a:defRPr sz="2074"/>
            </a:lvl8pPr>
            <a:lvl9pPr marL="7584399" indent="0">
              <a:buNone/>
              <a:defRPr sz="207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69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045" y="1093470"/>
            <a:ext cx="6115448" cy="3827145"/>
          </a:xfrm>
        </p:spPr>
        <p:txBody>
          <a:bodyPr anchor="b"/>
          <a:lstStyle>
            <a:lvl1pPr>
              <a:defRPr sz="663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60937" y="2361595"/>
            <a:ext cx="9599057" cy="11656086"/>
          </a:xfrm>
        </p:spPr>
        <p:txBody>
          <a:bodyPr anchor="t"/>
          <a:lstStyle>
            <a:lvl1pPr marL="0" indent="0">
              <a:buNone/>
              <a:defRPr sz="6636"/>
            </a:lvl1pPr>
            <a:lvl2pPr marL="948050" indent="0">
              <a:buNone/>
              <a:defRPr sz="5806"/>
            </a:lvl2pPr>
            <a:lvl3pPr marL="1896100" indent="0">
              <a:buNone/>
              <a:defRPr sz="4977"/>
            </a:lvl3pPr>
            <a:lvl4pPr marL="2844150" indent="0">
              <a:buNone/>
              <a:defRPr sz="4147"/>
            </a:lvl4pPr>
            <a:lvl5pPr marL="3792200" indent="0">
              <a:buNone/>
              <a:defRPr sz="4147"/>
            </a:lvl5pPr>
            <a:lvl6pPr marL="4740250" indent="0">
              <a:buNone/>
              <a:defRPr sz="4147"/>
            </a:lvl6pPr>
            <a:lvl7pPr marL="5688300" indent="0">
              <a:buNone/>
              <a:defRPr sz="4147"/>
            </a:lvl7pPr>
            <a:lvl8pPr marL="6636349" indent="0">
              <a:buNone/>
              <a:defRPr sz="4147"/>
            </a:lvl8pPr>
            <a:lvl9pPr marL="7584399" indent="0">
              <a:buNone/>
              <a:defRPr sz="414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045" y="4920615"/>
            <a:ext cx="6115448" cy="9116048"/>
          </a:xfrm>
        </p:spPr>
        <p:txBody>
          <a:bodyPr/>
          <a:lstStyle>
            <a:lvl1pPr marL="0" indent="0">
              <a:buNone/>
              <a:defRPr sz="3318"/>
            </a:lvl1pPr>
            <a:lvl2pPr marL="948050" indent="0">
              <a:buNone/>
              <a:defRPr sz="2903"/>
            </a:lvl2pPr>
            <a:lvl3pPr marL="1896100" indent="0">
              <a:buNone/>
              <a:defRPr sz="2488"/>
            </a:lvl3pPr>
            <a:lvl4pPr marL="2844150" indent="0">
              <a:buNone/>
              <a:defRPr sz="2074"/>
            </a:lvl4pPr>
            <a:lvl5pPr marL="3792200" indent="0">
              <a:buNone/>
              <a:defRPr sz="2074"/>
            </a:lvl5pPr>
            <a:lvl6pPr marL="4740250" indent="0">
              <a:buNone/>
              <a:defRPr sz="2074"/>
            </a:lvl6pPr>
            <a:lvl7pPr marL="5688300" indent="0">
              <a:buNone/>
              <a:defRPr sz="2074"/>
            </a:lvl7pPr>
            <a:lvl8pPr marL="6636349" indent="0">
              <a:buNone/>
              <a:defRPr sz="2074"/>
            </a:lvl8pPr>
            <a:lvl9pPr marL="7584399" indent="0">
              <a:buNone/>
              <a:defRPr sz="207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0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3576" y="873261"/>
            <a:ext cx="16353949" cy="3170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76" y="4366286"/>
            <a:ext cx="16353949" cy="104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3575" y="15202274"/>
            <a:ext cx="4266248" cy="873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0865" y="15202274"/>
            <a:ext cx="6399371" cy="873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91277" y="15202274"/>
            <a:ext cx="4266248" cy="873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17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96100" rtl="0" eaLnBrk="1" latinLnBrk="0" hangingPunct="1">
        <a:lnSpc>
          <a:spcPct val="90000"/>
        </a:lnSpc>
        <a:spcBef>
          <a:spcPct val="0"/>
        </a:spcBef>
        <a:buNone/>
        <a:defRPr sz="91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4025" indent="-474025" algn="l" defTabSz="1896100" rtl="0" eaLnBrk="1" latinLnBrk="0" hangingPunct="1">
        <a:lnSpc>
          <a:spcPct val="90000"/>
        </a:lnSpc>
        <a:spcBef>
          <a:spcPts val="2074"/>
        </a:spcBef>
        <a:buFont typeface="Arial" panose="020B0604020202020204" pitchFamily="34" charset="0"/>
        <a:buChar char="•"/>
        <a:defRPr sz="5806" kern="1200">
          <a:solidFill>
            <a:schemeClr val="tx1"/>
          </a:solidFill>
          <a:latin typeface="+mn-lt"/>
          <a:ea typeface="+mn-ea"/>
          <a:cs typeface="+mn-cs"/>
        </a:defRPr>
      </a:lvl1pPr>
      <a:lvl2pPr marL="142207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4977" kern="1200">
          <a:solidFill>
            <a:schemeClr val="tx1"/>
          </a:solidFill>
          <a:latin typeface="+mn-lt"/>
          <a:ea typeface="+mn-ea"/>
          <a:cs typeface="+mn-cs"/>
        </a:defRPr>
      </a:lvl2pPr>
      <a:lvl3pPr marL="237012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4147" kern="1200">
          <a:solidFill>
            <a:schemeClr val="tx1"/>
          </a:solidFill>
          <a:latin typeface="+mn-lt"/>
          <a:ea typeface="+mn-ea"/>
          <a:cs typeface="+mn-cs"/>
        </a:defRPr>
      </a:lvl3pPr>
      <a:lvl4pPr marL="331817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4pPr>
      <a:lvl5pPr marL="426622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5pPr>
      <a:lvl6pPr marL="521427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6pPr>
      <a:lvl7pPr marL="6162324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7pPr>
      <a:lvl8pPr marL="7110374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8pPr>
      <a:lvl9pPr marL="8058424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94805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89610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3pPr>
      <a:lvl4pPr marL="284415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4pPr>
      <a:lvl5pPr marL="379220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5pPr>
      <a:lvl6pPr marL="474025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6pPr>
      <a:lvl7pPr marL="568830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7pPr>
      <a:lvl8pPr marL="6636349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8pPr>
      <a:lvl9pPr marL="7584399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1FEB2C3C-C7D4-F815-7B96-863F161D5847}"/>
              </a:ext>
            </a:extLst>
          </p:cNvPr>
          <p:cNvSpPr/>
          <p:nvPr/>
        </p:nvSpPr>
        <p:spPr>
          <a:xfrm>
            <a:off x="270508" y="3740591"/>
            <a:ext cx="17964490" cy="78332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6E3EE8-3680-2D0F-AC9E-931A1F172F89}"/>
              </a:ext>
            </a:extLst>
          </p:cNvPr>
          <p:cNvSpPr/>
          <p:nvPr/>
        </p:nvSpPr>
        <p:spPr>
          <a:xfrm>
            <a:off x="757098" y="4362346"/>
            <a:ext cx="8118000" cy="619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CB1E31-2BA8-E1DD-C1CC-C9994D6D6EE9}"/>
              </a:ext>
            </a:extLst>
          </p:cNvPr>
          <p:cNvSpPr/>
          <p:nvPr/>
        </p:nvSpPr>
        <p:spPr>
          <a:xfrm>
            <a:off x="1009098" y="4614346"/>
            <a:ext cx="7614000" cy="56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AB7533F-4AD3-08C3-41AF-C1AECC7F54C1}"/>
              </a:ext>
            </a:extLst>
          </p:cNvPr>
          <p:cNvGrpSpPr/>
          <p:nvPr/>
        </p:nvGrpSpPr>
        <p:grpSpPr>
          <a:xfrm>
            <a:off x="1079298" y="10774416"/>
            <a:ext cx="7473600" cy="288000"/>
            <a:chOff x="993600" y="6633556"/>
            <a:chExt cx="7473600" cy="28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3AE60E-CF00-1DCF-92FA-6744B63503EC}"/>
                </a:ext>
              </a:extLst>
            </p:cNvPr>
            <p:cNvSpPr/>
            <p:nvPr/>
          </p:nvSpPr>
          <p:spPr>
            <a:xfrm>
              <a:off x="99360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0FC112E-1710-57C4-90E1-5AB95AB73D7C}"/>
                </a:ext>
              </a:extLst>
            </p:cNvPr>
            <p:cNvSpPr/>
            <p:nvPr/>
          </p:nvSpPr>
          <p:spPr>
            <a:xfrm>
              <a:off x="163374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BD9351-E341-F65B-602E-F6AD63934011}"/>
                </a:ext>
              </a:extLst>
            </p:cNvPr>
            <p:cNvSpPr/>
            <p:nvPr/>
          </p:nvSpPr>
          <p:spPr>
            <a:xfrm>
              <a:off x="227389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351864-54CB-6C3F-79C6-88E5E5DE4987}"/>
                </a:ext>
              </a:extLst>
            </p:cNvPr>
            <p:cNvSpPr/>
            <p:nvPr/>
          </p:nvSpPr>
          <p:spPr>
            <a:xfrm>
              <a:off x="291403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C343059-4FC2-269B-20FF-8CEFF02D72B8}"/>
                </a:ext>
              </a:extLst>
            </p:cNvPr>
            <p:cNvSpPr/>
            <p:nvPr/>
          </p:nvSpPr>
          <p:spPr>
            <a:xfrm>
              <a:off x="355418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BA1C7F-64D9-05BB-2204-C3CD692DEF4D}"/>
                </a:ext>
              </a:extLst>
            </p:cNvPr>
            <p:cNvSpPr/>
            <p:nvPr/>
          </p:nvSpPr>
          <p:spPr>
            <a:xfrm>
              <a:off x="419432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EB44F9F-7B59-B6AB-67E9-21EB7313A960}"/>
                </a:ext>
              </a:extLst>
            </p:cNvPr>
            <p:cNvSpPr/>
            <p:nvPr/>
          </p:nvSpPr>
          <p:spPr>
            <a:xfrm>
              <a:off x="483447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D1BC51-8523-AFB7-2DF6-324F82D99038}"/>
                </a:ext>
              </a:extLst>
            </p:cNvPr>
            <p:cNvSpPr/>
            <p:nvPr/>
          </p:nvSpPr>
          <p:spPr>
            <a:xfrm>
              <a:off x="547461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50A9B6-2560-5AFD-1914-3F91BC7FB9E6}"/>
                </a:ext>
              </a:extLst>
            </p:cNvPr>
            <p:cNvSpPr/>
            <p:nvPr/>
          </p:nvSpPr>
          <p:spPr>
            <a:xfrm>
              <a:off x="611476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E3BDD5-A4AB-5EC8-B8FA-9EEDA21A4967}"/>
                </a:ext>
              </a:extLst>
            </p:cNvPr>
            <p:cNvSpPr/>
            <p:nvPr/>
          </p:nvSpPr>
          <p:spPr>
            <a:xfrm>
              <a:off x="675490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8476FD-3144-9A4F-1606-5E4CD5DE87F5}"/>
                </a:ext>
              </a:extLst>
            </p:cNvPr>
            <p:cNvSpPr/>
            <p:nvPr/>
          </p:nvSpPr>
          <p:spPr>
            <a:xfrm>
              <a:off x="739505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7779D9B-C6F3-EF24-321E-C930107FBEAC}"/>
                </a:ext>
              </a:extLst>
            </p:cNvPr>
            <p:cNvSpPr/>
            <p:nvPr/>
          </p:nvSpPr>
          <p:spPr>
            <a:xfrm>
              <a:off x="803520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4D602B7-B22B-4F6A-AB06-A6C79824E278}"/>
              </a:ext>
            </a:extLst>
          </p:cNvPr>
          <p:cNvSpPr/>
          <p:nvPr/>
        </p:nvSpPr>
        <p:spPr>
          <a:xfrm>
            <a:off x="9580930" y="4362346"/>
            <a:ext cx="8118000" cy="619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980A61-E6D9-A7E8-FA27-634651596B03}"/>
              </a:ext>
            </a:extLst>
          </p:cNvPr>
          <p:cNvSpPr/>
          <p:nvPr/>
        </p:nvSpPr>
        <p:spPr>
          <a:xfrm>
            <a:off x="9832930" y="4614346"/>
            <a:ext cx="7614000" cy="56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9B8C9D8E-18CD-D313-B37E-55C17F809E23}"/>
              </a:ext>
            </a:extLst>
          </p:cNvPr>
          <p:cNvGrpSpPr/>
          <p:nvPr/>
        </p:nvGrpSpPr>
        <p:grpSpPr>
          <a:xfrm>
            <a:off x="9903130" y="10774416"/>
            <a:ext cx="7473600" cy="288000"/>
            <a:chOff x="993600" y="6633556"/>
            <a:chExt cx="7473600" cy="28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FD9EB05-7CDD-F125-50B0-AC2B96FB0575}"/>
                </a:ext>
              </a:extLst>
            </p:cNvPr>
            <p:cNvSpPr/>
            <p:nvPr/>
          </p:nvSpPr>
          <p:spPr>
            <a:xfrm>
              <a:off x="99360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F77BEC1-B33B-59BE-2596-CDEB53525786}"/>
                </a:ext>
              </a:extLst>
            </p:cNvPr>
            <p:cNvSpPr/>
            <p:nvPr/>
          </p:nvSpPr>
          <p:spPr>
            <a:xfrm>
              <a:off x="163374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A9A6E9-AA3D-281F-C92B-6AE27B9CDA83}"/>
                </a:ext>
              </a:extLst>
            </p:cNvPr>
            <p:cNvSpPr/>
            <p:nvPr/>
          </p:nvSpPr>
          <p:spPr>
            <a:xfrm>
              <a:off x="227389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C974B1-53E2-21E6-39C8-C353CB99E0B3}"/>
                </a:ext>
              </a:extLst>
            </p:cNvPr>
            <p:cNvSpPr/>
            <p:nvPr/>
          </p:nvSpPr>
          <p:spPr>
            <a:xfrm>
              <a:off x="291403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A93131-7DBC-C63A-670B-5A49FD70311D}"/>
                </a:ext>
              </a:extLst>
            </p:cNvPr>
            <p:cNvSpPr/>
            <p:nvPr/>
          </p:nvSpPr>
          <p:spPr>
            <a:xfrm>
              <a:off x="355418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1C55E3A-66DA-5D87-FBD9-883EE73A7A6C}"/>
                </a:ext>
              </a:extLst>
            </p:cNvPr>
            <p:cNvSpPr/>
            <p:nvPr/>
          </p:nvSpPr>
          <p:spPr>
            <a:xfrm>
              <a:off x="419432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500480-294F-C517-4616-96CFADF43A0B}"/>
                </a:ext>
              </a:extLst>
            </p:cNvPr>
            <p:cNvSpPr/>
            <p:nvPr/>
          </p:nvSpPr>
          <p:spPr>
            <a:xfrm>
              <a:off x="483447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2998DF9-4A11-EEDF-FB6E-A7D2607CDC7A}"/>
                </a:ext>
              </a:extLst>
            </p:cNvPr>
            <p:cNvSpPr/>
            <p:nvPr/>
          </p:nvSpPr>
          <p:spPr>
            <a:xfrm>
              <a:off x="547461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71953E-84CF-B6DA-C54D-9E59D41BDAC6}"/>
                </a:ext>
              </a:extLst>
            </p:cNvPr>
            <p:cNvSpPr/>
            <p:nvPr/>
          </p:nvSpPr>
          <p:spPr>
            <a:xfrm>
              <a:off x="611476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29040F-1EC7-3754-2096-22B1836E0089}"/>
                </a:ext>
              </a:extLst>
            </p:cNvPr>
            <p:cNvSpPr/>
            <p:nvPr/>
          </p:nvSpPr>
          <p:spPr>
            <a:xfrm>
              <a:off x="675490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88F809B-9A38-924B-4A86-051DD3D704CE}"/>
                </a:ext>
              </a:extLst>
            </p:cNvPr>
            <p:cNvSpPr/>
            <p:nvPr/>
          </p:nvSpPr>
          <p:spPr>
            <a:xfrm>
              <a:off x="739505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D09A9C-29A0-420D-FFAE-D0EB1F7F6BA8}"/>
                </a:ext>
              </a:extLst>
            </p:cNvPr>
            <p:cNvSpPr/>
            <p:nvPr/>
          </p:nvSpPr>
          <p:spPr>
            <a:xfrm>
              <a:off x="803520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5149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9B7CC1CC-AA3F-95B3-2129-A967B58139B5}"/>
              </a:ext>
            </a:extLst>
          </p:cNvPr>
          <p:cNvSpPr/>
          <p:nvPr/>
        </p:nvSpPr>
        <p:spPr>
          <a:xfrm>
            <a:off x="9045407" y="3336392"/>
            <a:ext cx="6410745" cy="1014737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6D1A66-DB02-4BBF-238D-173975F42AEA}"/>
              </a:ext>
            </a:extLst>
          </p:cNvPr>
          <p:cNvSpPr/>
          <p:nvPr/>
        </p:nvSpPr>
        <p:spPr>
          <a:xfrm>
            <a:off x="9384132" y="6375784"/>
            <a:ext cx="5724000" cy="11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COM</a:t>
            </a:r>
            <a:endParaRPr lang="fr-FR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E9ABFA-5C1F-31D0-1A53-8740938B7B43}"/>
              </a:ext>
            </a:extLst>
          </p:cNvPr>
          <p:cNvSpPr/>
          <p:nvPr/>
        </p:nvSpPr>
        <p:spPr>
          <a:xfrm>
            <a:off x="12353692" y="6592177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COM3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076F1CD-6CC0-45C5-BB11-C71200C8392F}"/>
              </a:ext>
            </a:extLst>
          </p:cNvPr>
          <p:cNvSpPr/>
          <p:nvPr/>
        </p:nvSpPr>
        <p:spPr>
          <a:xfrm>
            <a:off x="12353692" y="7052608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MIC3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7D92E3D-87FF-6DE8-BEE6-D9B8967F4B58}"/>
              </a:ext>
            </a:extLst>
          </p:cNvPr>
          <p:cNvSpPr/>
          <p:nvPr/>
        </p:nvSpPr>
        <p:spPr>
          <a:xfrm>
            <a:off x="11567257" y="6589870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COM2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059F88-8320-58C6-F7C3-96C40398C136}"/>
              </a:ext>
            </a:extLst>
          </p:cNvPr>
          <p:cNvSpPr/>
          <p:nvPr/>
        </p:nvSpPr>
        <p:spPr>
          <a:xfrm>
            <a:off x="11567257" y="7050301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MIC2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29D73-AD13-0916-85C5-C44D2294744A}"/>
              </a:ext>
            </a:extLst>
          </p:cNvPr>
          <p:cNvSpPr/>
          <p:nvPr/>
        </p:nvSpPr>
        <p:spPr>
          <a:xfrm>
            <a:off x="10797579" y="6589870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COM1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058324F-26BB-1970-FAA4-199977D7C643}"/>
              </a:ext>
            </a:extLst>
          </p:cNvPr>
          <p:cNvSpPr/>
          <p:nvPr/>
        </p:nvSpPr>
        <p:spPr>
          <a:xfrm>
            <a:off x="10797579" y="7050301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MIC1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8B325A-F83A-0301-2565-1730DAA9BD13}"/>
              </a:ext>
            </a:extLst>
          </p:cNvPr>
          <p:cNvSpPr/>
          <p:nvPr/>
        </p:nvSpPr>
        <p:spPr>
          <a:xfrm>
            <a:off x="10198759" y="6580633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MRKR MUTE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EE6F785-C9E9-B3A7-5ABA-7809B514890C}"/>
              </a:ext>
            </a:extLst>
          </p:cNvPr>
          <p:cNvSpPr/>
          <p:nvPr/>
        </p:nvSpPr>
        <p:spPr>
          <a:xfrm>
            <a:off x="10198759" y="7041064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SENS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B8B5EA3-42A8-8696-11C0-AE14BCDBEBF7}"/>
              </a:ext>
            </a:extLst>
          </p:cNvPr>
          <p:cNvSpPr/>
          <p:nvPr/>
        </p:nvSpPr>
        <p:spPr>
          <a:xfrm>
            <a:off x="13546843" y="6580633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NAV2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08CCF90-DDF8-A49D-AB6D-D5C358249F15}"/>
              </a:ext>
            </a:extLst>
          </p:cNvPr>
          <p:cNvSpPr/>
          <p:nvPr/>
        </p:nvSpPr>
        <p:spPr>
          <a:xfrm>
            <a:off x="13546843" y="7041064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ADF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4BCC12-845A-8109-B1E9-993217E07C06}"/>
              </a:ext>
            </a:extLst>
          </p:cNvPr>
          <p:cNvSpPr/>
          <p:nvPr/>
        </p:nvSpPr>
        <p:spPr>
          <a:xfrm>
            <a:off x="12999753" y="6595408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NAV1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5C300D1-53AA-B351-B92F-ACA3ED2082AA}"/>
              </a:ext>
            </a:extLst>
          </p:cNvPr>
          <p:cNvSpPr/>
          <p:nvPr/>
        </p:nvSpPr>
        <p:spPr>
          <a:xfrm>
            <a:off x="12999753" y="7055839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DME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AAF56618-B6EE-20E5-424B-783DEBEECDB6}"/>
              </a:ext>
            </a:extLst>
          </p:cNvPr>
          <p:cNvSpPr/>
          <p:nvPr/>
        </p:nvSpPr>
        <p:spPr>
          <a:xfrm>
            <a:off x="14206272" y="6659009"/>
            <a:ext cx="630000" cy="63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VOLUME/SQ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B8652CC-B4F9-D2C9-0E67-2462D0DEC848}"/>
              </a:ext>
            </a:extLst>
          </p:cNvPr>
          <p:cNvGrpSpPr/>
          <p:nvPr/>
        </p:nvGrpSpPr>
        <p:grpSpPr>
          <a:xfrm>
            <a:off x="9377823" y="10737704"/>
            <a:ext cx="5724000" cy="1188000"/>
            <a:chOff x="9387429" y="9620148"/>
            <a:chExt cx="5724000" cy="118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F075E4F-DFF2-687E-A990-B0E99107ADA6}"/>
                </a:ext>
              </a:extLst>
            </p:cNvPr>
            <p:cNvSpPr/>
            <p:nvPr/>
          </p:nvSpPr>
          <p:spPr>
            <a:xfrm>
              <a:off x="9387429" y="9620148"/>
              <a:ext cx="5724000" cy="11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  <a:p>
              <a:pPr algn="ctr"/>
              <a:r>
                <a:rPr lang="fr-FR" dirty="0"/>
                <a:t>LIGHT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0E12135-67AA-76B8-D760-8BDE6E0B17D8}"/>
                </a:ext>
              </a:extLst>
            </p:cNvPr>
            <p:cNvSpPr/>
            <p:nvPr/>
          </p:nvSpPr>
          <p:spPr>
            <a:xfrm>
              <a:off x="9627661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204493D-3584-5B5F-F8A9-2D1A818EA95B}"/>
                </a:ext>
              </a:extLst>
            </p:cNvPr>
            <p:cNvSpPr/>
            <p:nvPr/>
          </p:nvSpPr>
          <p:spPr>
            <a:xfrm>
              <a:off x="10291824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FE85805-F376-9725-6F50-0677D0A6EC7E}"/>
                </a:ext>
              </a:extLst>
            </p:cNvPr>
            <p:cNvSpPr/>
            <p:nvPr/>
          </p:nvSpPr>
          <p:spPr>
            <a:xfrm>
              <a:off x="10955987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CEFD42-7FBB-763C-B3E1-27B14070899F}"/>
                </a:ext>
              </a:extLst>
            </p:cNvPr>
            <p:cNvSpPr/>
            <p:nvPr/>
          </p:nvSpPr>
          <p:spPr>
            <a:xfrm>
              <a:off x="11620150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B57758C-E841-E2B4-6B9E-0391527E7965}"/>
                </a:ext>
              </a:extLst>
            </p:cNvPr>
            <p:cNvSpPr/>
            <p:nvPr/>
          </p:nvSpPr>
          <p:spPr>
            <a:xfrm>
              <a:off x="12284312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08BE85C-3D7D-C1E9-52CB-A8D8D419940A}"/>
                </a:ext>
              </a:extLst>
            </p:cNvPr>
            <p:cNvSpPr/>
            <p:nvPr/>
          </p:nvSpPr>
          <p:spPr>
            <a:xfrm>
              <a:off x="12948474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0E5BC74-96E9-8137-F018-935C8918AAAF}"/>
                </a:ext>
              </a:extLst>
            </p:cNvPr>
            <p:cNvSpPr/>
            <p:nvPr/>
          </p:nvSpPr>
          <p:spPr>
            <a:xfrm>
              <a:off x="13612636" y="9826842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751A5A8F-E877-8846-30DD-FFB798574489}"/>
                </a:ext>
              </a:extLst>
            </p:cNvPr>
            <p:cNvSpPr/>
            <p:nvPr/>
          </p:nvSpPr>
          <p:spPr>
            <a:xfrm>
              <a:off x="14351168" y="9879774"/>
              <a:ext cx="540000" cy="54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DIMM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E841BEF-3D77-8ADC-CF69-D4C291125BE5}"/>
              </a:ext>
            </a:extLst>
          </p:cNvPr>
          <p:cNvGrpSpPr/>
          <p:nvPr/>
        </p:nvGrpSpPr>
        <p:grpSpPr>
          <a:xfrm>
            <a:off x="9356995" y="12017901"/>
            <a:ext cx="5724000" cy="1188000"/>
            <a:chOff x="9384132" y="11014842"/>
            <a:chExt cx="5724000" cy="118800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CA38477-0CB0-9CDE-3F21-E1E591902425}"/>
                </a:ext>
              </a:extLst>
            </p:cNvPr>
            <p:cNvSpPr/>
            <p:nvPr/>
          </p:nvSpPr>
          <p:spPr>
            <a:xfrm>
              <a:off x="9384132" y="11014842"/>
              <a:ext cx="5724000" cy="11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  <a:p>
              <a:pPr algn="ctr"/>
              <a:r>
                <a:rPr lang="fr-FR" dirty="0"/>
                <a:t>LIGHT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27552E-E2BF-C489-D719-DE2269C64AD8}"/>
                </a:ext>
              </a:extLst>
            </p:cNvPr>
            <p:cNvSpPr/>
            <p:nvPr/>
          </p:nvSpPr>
          <p:spPr>
            <a:xfrm>
              <a:off x="9624364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5C4C220-6EFA-3E9D-EE1C-F8467ED882DF}"/>
                </a:ext>
              </a:extLst>
            </p:cNvPr>
            <p:cNvSpPr/>
            <p:nvPr/>
          </p:nvSpPr>
          <p:spPr>
            <a:xfrm>
              <a:off x="10287557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D6CAF6B-4FEF-8AE5-7302-2C2CF7D51CB2}"/>
                </a:ext>
              </a:extLst>
            </p:cNvPr>
            <p:cNvSpPr/>
            <p:nvPr/>
          </p:nvSpPr>
          <p:spPr>
            <a:xfrm>
              <a:off x="10950750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55E60B4-450A-81AC-8346-E84969011D0A}"/>
                </a:ext>
              </a:extLst>
            </p:cNvPr>
            <p:cNvSpPr/>
            <p:nvPr/>
          </p:nvSpPr>
          <p:spPr>
            <a:xfrm>
              <a:off x="11613943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DC4ED89-17C2-E3C9-C906-24C04C822ED3}"/>
                </a:ext>
              </a:extLst>
            </p:cNvPr>
            <p:cNvSpPr/>
            <p:nvPr/>
          </p:nvSpPr>
          <p:spPr>
            <a:xfrm>
              <a:off x="12277136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9AC68D1-EA8A-FD79-B94F-6C37FDD003FD}"/>
                </a:ext>
              </a:extLst>
            </p:cNvPr>
            <p:cNvSpPr/>
            <p:nvPr/>
          </p:nvSpPr>
          <p:spPr>
            <a:xfrm>
              <a:off x="12940329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2ADFE6A-9995-11BA-FF28-AE4E9F5D099D}"/>
                </a:ext>
              </a:extLst>
            </p:cNvPr>
            <p:cNvSpPr/>
            <p:nvPr/>
          </p:nvSpPr>
          <p:spPr>
            <a:xfrm>
              <a:off x="13603522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9A051F0-34FB-9B22-591D-3275832FF1F1}"/>
                </a:ext>
              </a:extLst>
            </p:cNvPr>
            <p:cNvSpPr/>
            <p:nvPr/>
          </p:nvSpPr>
          <p:spPr>
            <a:xfrm>
              <a:off x="14266717" y="11221536"/>
              <a:ext cx="540000" cy="756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C6E2ADC-C0C7-7A1D-3888-8B7962294437}"/>
              </a:ext>
            </a:extLst>
          </p:cNvPr>
          <p:cNvGrpSpPr/>
          <p:nvPr/>
        </p:nvGrpSpPr>
        <p:grpSpPr>
          <a:xfrm>
            <a:off x="9384132" y="3743420"/>
            <a:ext cx="5724000" cy="1188000"/>
            <a:chOff x="9384132" y="3743420"/>
            <a:chExt cx="5724000" cy="118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95A8DD-5261-78F5-ED84-2439E36D68DC}"/>
                </a:ext>
              </a:extLst>
            </p:cNvPr>
            <p:cNvSpPr/>
            <p:nvPr/>
          </p:nvSpPr>
          <p:spPr>
            <a:xfrm>
              <a:off x="9384132" y="3743420"/>
              <a:ext cx="5724000" cy="11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PDF/MFD multi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EC5E5BB-3E7A-E63D-6EFF-21CAEE8E7490}"/>
                </a:ext>
              </a:extLst>
            </p:cNvPr>
            <p:cNvSpPr/>
            <p:nvPr/>
          </p:nvSpPr>
          <p:spPr>
            <a:xfrm>
              <a:off x="9785376" y="4003278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PFD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86EE04A-AC65-C326-8675-5A7A812FA387}"/>
                </a:ext>
              </a:extLst>
            </p:cNvPr>
            <p:cNvSpPr/>
            <p:nvPr/>
          </p:nvSpPr>
          <p:spPr>
            <a:xfrm>
              <a:off x="9785376" y="4463709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MFD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B9E6F5-1B5C-09BB-7CB6-F9112C53786D}"/>
                </a:ext>
              </a:extLst>
            </p:cNvPr>
            <p:cNvSpPr/>
            <p:nvPr/>
          </p:nvSpPr>
          <p:spPr>
            <a:xfrm>
              <a:off x="13297549" y="3964099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CLR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DD7BDCE-5CF5-8E71-FDDE-135969EE858B}"/>
                </a:ext>
              </a:extLst>
            </p:cNvPr>
            <p:cNvSpPr/>
            <p:nvPr/>
          </p:nvSpPr>
          <p:spPr>
            <a:xfrm>
              <a:off x="13297549" y="4424530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ENTER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EEA820C-57C1-5106-61F2-061146620BC0}"/>
                </a:ext>
              </a:extLst>
            </p:cNvPr>
            <p:cNvSpPr/>
            <p:nvPr/>
          </p:nvSpPr>
          <p:spPr>
            <a:xfrm>
              <a:off x="12511114" y="3961792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FPL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8EBE6CA-F387-1187-E038-C482197C2FA0}"/>
                </a:ext>
              </a:extLst>
            </p:cNvPr>
            <p:cNvSpPr/>
            <p:nvPr/>
          </p:nvSpPr>
          <p:spPr>
            <a:xfrm>
              <a:off x="12511114" y="4422223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PROC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028261F-73D0-BAF5-56FC-3633BA762D00}"/>
                </a:ext>
              </a:extLst>
            </p:cNvPr>
            <p:cNvSpPr/>
            <p:nvPr/>
          </p:nvSpPr>
          <p:spPr>
            <a:xfrm>
              <a:off x="11741436" y="3961792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GOTO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D738CA-F5B3-E4E2-D87F-46EBDAF0880B}"/>
                </a:ext>
              </a:extLst>
            </p:cNvPr>
            <p:cNvSpPr/>
            <p:nvPr/>
          </p:nvSpPr>
          <p:spPr>
            <a:xfrm>
              <a:off x="11741436" y="4422223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MENU</a:t>
              </a: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72335A24-7C88-EAF0-0FCD-989715932086}"/>
                </a:ext>
              </a:extLst>
            </p:cNvPr>
            <p:cNvSpPr/>
            <p:nvPr/>
          </p:nvSpPr>
          <p:spPr>
            <a:xfrm>
              <a:off x="14117997" y="4000653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RK</a:t>
              </a:r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C6768E-5818-EB00-AD1B-EA3857F6C5E0}"/>
                </a:ext>
              </a:extLst>
            </p:cNvPr>
            <p:cNvCxnSpPr/>
            <p:nvPr/>
          </p:nvCxnSpPr>
          <p:spPr>
            <a:xfrm>
              <a:off x="10275371" y="4000653"/>
              <a:ext cx="0" cy="254625"/>
            </a:xfrm>
            <a:prstGeom prst="line">
              <a:avLst/>
            </a:prstGeom>
            <a:ln w="5715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6D28C76-6CD1-FEFA-A5D9-0B3E43AACE09}"/>
                </a:ext>
              </a:extLst>
            </p:cNvPr>
            <p:cNvCxnSpPr/>
            <p:nvPr/>
          </p:nvCxnSpPr>
          <p:spPr>
            <a:xfrm>
              <a:off x="10275371" y="4463709"/>
              <a:ext cx="0" cy="254625"/>
            </a:xfrm>
            <a:prstGeom prst="line">
              <a:avLst/>
            </a:prstGeom>
            <a:ln w="5715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771294D-3943-401E-3E6F-412C03DB6830}"/>
                </a:ext>
              </a:extLst>
            </p:cNvPr>
            <p:cNvSpPr/>
            <p:nvPr/>
          </p:nvSpPr>
          <p:spPr>
            <a:xfrm>
              <a:off x="10566392" y="402399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Pages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9317F384-2053-7D68-8AEC-6718CF06E16B}"/>
              </a:ext>
            </a:extLst>
          </p:cNvPr>
          <p:cNvGrpSpPr/>
          <p:nvPr/>
        </p:nvGrpSpPr>
        <p:grpSpPr>
          <a:xfrm>
            <a:off x="9384132" y="5059602"/>
            <a:ext cx="5724000" cy="1188000"/>
            <a:chOff x="9384132" y="5059602"/>
            <a:chExt cx="5724000" cy="118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E86898-7057-CE30-8217-DD5CFD3D0B02}"/>
                </a:ext>
              </a:extLst>
            </p:cNvPr>
            <p:cNvSpPr/>
            <p:nvPr/>
          </p:nvSpPr>
          <p:spPr>
            <a:xfrm>
              <a:off x="9384132" y="5059602"/>
              <a:ext cx="5724000" cy="11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RADIO</a:t>
              </a: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F9A3A95A-5D0F-9BF2-FB18-CC3303F8852A}"/>
                </a:ext>
              </a:extLst>
            </p:cNvPr>
            <p:cNvSpPr/>
            <p:nvPr/>
          </p:nvSpPr>
          <p:spPr>
            <a:xfrm>
              <a:off x="9547511" y="5301060"/>
              <a:ext cx="63000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COM FREQ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2568688D-3C8A-8B04-55D0-074DADABAC1D}"/>
                </a:ext>
              </a:extLst>
            </p:cNvPr>
            <p:cNvSpPr/>
            <p:nvPr/>
          </p:nvSpPr>
          <p:spPr>
            <a:xfrm>
              <a:off x="14168499" y="5297998"/>
              <a:ext cx="63000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NAV FREQ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9E920FE-E33C-0FC9-A8F3-6BAD3BA1D2AD}"/>
                </a:ext>
              </a:extLst>
            </p:cNvPr>
            <p:cNvSpPr/>
            <p:nvPr/>
          </p:nvSpPr>
          <p:spPr>
            <a:xfrm>
              <a:off x="13466731" y="5286655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SWAP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927296C-E308-E8F9-B7BE-D31B6BE9B131}"/>
                </a:ext>
              </a:extLst>
            </p:cNvPr>
            <p:cNvSpPr/>
            <p:nvPr/>
          </p:nvSpPr>
          <p:spPr>
            <a:xfrm>
              <a:off x="13466731" y="5747086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C4207C0-85A5-C02B-8A27-857D8AE692B8}"/>
                </a:ext>
              </a:extLst>
            </p:cNvPr>
            <p:cNvSpPr/>
            <p:nvPr/>
          </p:nvSpPr>
          <p:spPr>
            <a:xfrm>
              <a:off x="10442836" y="531579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SWAP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31E7B48-5F53-2686-C8F0-0B566484009F}"/>
                </a:ext>
              </a:extLst>
            </p:cNvPr>
            <p:cNvSpPr/>
            <p:nvPr/>
          </p:nvSpPr>
          <p:spPr>
            <a:xfrm>
              <a:off x="10442836" y="5776228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24D7F94-ABF5-DB6A-E9B1-CC2275008EC3}"/>
                </a:ext>
              </a:extLst>
            </p:cNvPr>
            <p:cNvGrpSpPr/>
            <p:nvPr/>
          </p:nvGrpSpPr>
          <p:grpSpPr>
            <a:xfrm>
              <a:off x="11321823" y="5146452"/>
              <a:ext cx="1836000" cy="972000"/>
              <a:chOff x="13876338" y="10560281"/>
              <a:chExt cx="1836000" cy="9720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26259BE-5824-9850-6E36-E86750C5F3A7}"/>
                  </a:ext>
                </a:extLst>
              </p:cNvPr>
              <p:cNvSpPr/>
              <p:nvPr/>
            </p:nvSpPr>
            <p:spPr>
              <a:xfrm>
                <a:off x="13876338" y="10560281"/>
                <a:ext cx="1836000" cy="972000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dirty="0"/>
                  <a:t>Radio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A2B35A7-3EC8-57A4-93B3-FEE0FE28D023}"/>
                  </a:ext>
                </a:extLst>
              </p:cNvPr>
              <p:cNvSpPr/>
              <p:nvPr/>
            </p:nvSpPr>
            <p:spPr>
              <a:xfrm>
                <a:off x="14025738" y="10653954"/>
                <a:ext cx="1537200" cy="8172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dirty="0"/>
                  <a:t>Radio</a:t>
                </a:r>
              </a:p>
            </p:txBody>
          </p:sp>
        </p:grp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7F7565A-6FBB-6C0C-D521-8EB589F78F69}"/>
              </a:ext>
            </a:extLst>
          </p:cNvPr>
          <p:cNvGrpSpPr/>
          <p:nvPr/>
        </p:nvGrpSpPr>
        <p:grpSpPr>
          <a:xfrm>
            <a:off x="9387429" y="7655415"/>
            <a:ext cx="5724000" cy="2952000"/>
            <a:chOff x="6886818" y="11625096"/>
            <a:chExt cx="5724000" cy="2952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3BABF8-47AE-6E9D-78E9-E0949A3A580D}"/>
                </a:ext>
              </a:extLst>
            </p:cNvPr>
            <p:cNvSpPr/>
            <p:nvPr/>
          </p:nvSpPr>
          <p:spPr>
            <a:xfrm>
              <a:off x="6886818" y="11625096"/>
              <a:ext cx="5724000" cy="2952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F1713-C457-C238-9BE3-E747D6DD0F2C}"/>
                </a:ext>
              </a:extLst>
            </p:cNvPr>
            <p:cNvSpPr/>
            <p:nvPr/>
          </p:nvSpPr>
          <p:spPr>
            <a:xfrm>
              <a:off x="7277331" y="1189350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HDG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7108EE-DCB7-8AF5-9F13-B1116F5C371A}"/>
                </a:ext>
              </a:extLst>
            </p:cNvPr>
            <p:cNvSpPr/>
            <p:nvPr/>
          </p:nvSpPr>
          <p:spPr>
            <a:xfrm>
              <a:off x="7967149" y="1189350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APR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E74EE9-CDC7-E574-D8DC-E1199C4E265D}"/>
                </a:ext>
              </a:extLst>
            </p:cNvPr>
            <p:cNvSpPr/>
            <p:nvPr/>
          </p:nvSpPr>
          <p:spPr>
            <a:xfrm>
              <a:off x="8656968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NAV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55CC408-8389-F608-836B-DCF2F8F721F4}"/>
                </a:ext>
              </a:extLst>
            </p:cNvPr>
            <p:cNvSpPr/>
            <p:nvPr/>
          </p:nvSpPr>
          <p:spPr>
            <a:xfrm>
              <a:off x="7144844" y="12323748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HDG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9C54F5F-CEC5-C5FF-B47C-1FF68AC9C661}"/>
                </a:ext>
              </a:extLst>
            </p:cNvPr>
            <p:cNvSpPr/>
            <p:nvPr/>
          </p:nvSpPr>
          <p:spPr>
            <a:xfrm>
              <a:off x="8520024" y="1231579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CRS1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569899A-6DE2-D3CD-DA2D-4DE4BB727393}"/>
                </a:ext>
              </a:extLst>
            </p:cNvPr>
            <p:cNvSpPr/>
            <p:nvPr/>
          </p:nvSpPr>
          <p:spPr>
            <a:xfrm>
              <a:off x="11604361" y="1231579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CRS2/ BARO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07E884-C471-2BB6-D418-67DE19EB763F}"/>
                </a:ext>
              </a:extLst>
            </p:cNvPr>
            <p:cNvSpPr/>
            <p:nvPr/>
          </p:nvSpPr>
          <p:spPr>
            <a:xfrm>
              <a:off x="9604189" y="13439655"/>
              <a:ext cx="228390" cy="98298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8C96B3-3076-8E4D-C26A-BFB026DA7659}"/>
                </a:ext>
              </a:extLst>
            </p:cNvPr>
            <p:cNvSpPr/>
            <p:nvPr/>
          </p:nvSpPr>
          <p:spPr>
            <a:xfrm>
              <a:off x="9819245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4A33CB-C942-9D34-079E-2C53503B63DE}"/>
                </a:ext>
              </a:extLst>
            </p:cNvPr>
            <p:cNvSpPr/>
            <p:nvPr/>
          </p:nvSpPr>
          <p:spPr>
            <a:xfrm>
              <a:off x="10509064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FD</a:t>
              </a: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923EEFFB-B88D-63B7-5F0C-8862AB157B52}"/>
                </a:ext>
              </a:extLst>
            </p:cNvPr>
            <p:cNvCxnSpPr>
              <a:cxnSpLocks/>
            </p:cNvCxnSpPr>
            <p:nvPr/>
          </p:nvCxnSpPr>
          <p:spPr>
            <a:xfrm>
              <a:off x="9316557" y="11922291"/>
              <a:ext cx="0" cy="9144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E809367-0EBA-E2F6-BDAA-383328A11199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978" y="11930051"/>
              <a:ext cx="0" cy="9144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161751-2453-527F-71CC-36CC921B4CAE}"/>
                </a:ext>
              </a:extLst>
            </p:cNvPr>
            <p:cNvSpPr/>
            <p:nvPr/>
          </p:nvSpPr>
          <p:spPr>
            <a:xfrm>
              <a:off x="11754180" y="11910799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YD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573ADC-E972-FD92-B1B1-8B5F770F2B3B}"/>
                </a:ext>
              </a:extLst>
            </p:cNvPr>
            <p:cNvSpPr/>
            <p:nvPr/>
          </p:nvSpPr>
          <p:spPr>
            <a:xfrm>
              <a:off x="10497558" y="12567636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AT ?</a:t>
              </a: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612E6367-48B1-F37D-9A9C-E87D548BBBCA}"/>
                </a:ext>
              </a:extLst>
            </p:cNvPr>
            <p:cNvCxnSpPr>
              <a:cxnSpLocks/>
            </p:cNvCxnSpPr>
            <p:nvPr/>
          </p:nvCxnSpPr>
          <p:spPr>
            <a:xfrm>
              <a:off x="7128591" y="13082128"/>
              <a:ext cx="5329096" cy="2713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E07A1766-5109-1DFD-D716-615CBEFBA72E}"/>
                </a:ext>
              </a:extLst>
            </p:cNvPr>
            <p:cNvSpPr/>
            <p:nvPr/>
          </p:nvSpPr>
          <p:spPr>
            <a:xfrm>
              <a:off x="7135037" y="1349143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ALT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BE098D-5219-74F8-3015-44102D4047E1}"/>
                </a:ext>
              </a:extLst>
            </p:cNvPr>
            <p:cNvSpPr/>
            <p:nvPr/>
          </p:nvSpPr>
          <p:spPr>
            <a:xfrm>
              <a:off x="8074233" y="13655513"/>
              <a:ext cx="360000" cy="265343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ALT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E4A69D-E684-9538-0A4A-5D9E2F1D27EA}"/>
                </a:ext>
              </a:extLst>
            </p:cNvPr>
            <p:cNvSpPr/>
            <p:nvPr/>
          </p:nvSpPr>
          <p:spPr>
            <a:xfrm>
              <a:off x="8994830" y="13556285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VS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B820BDF-D5BE-0207-03AD-E851A2BC4F78}"/>
                </a:ext>
              </a:extLst>
            </p:cNvPr>
            <p:cNvSpPr/>
            <p:nvPr/>
          </p:nvSpPr>
          <p:spPr>
            <a:xfrm>
              <a:off x="8994830" y="1398051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VNV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DB85A0-8329-ECA6-BE56-4A1DB0C43B38}"/>
                </a:ext>
              </a:extLst>
            </p:cNvPr>
            <p:cNvSpPr/>
            <p:nvPr/>
          </p:nvSpPr>
          <p:spPr>
            <a:xfrm>
              <a:off x="10176562" y="1372851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FLC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588AE5FF-C746-B03E-D9BB-F4955307D9D3}"/>
                </a:ext>
              </a:extLst>
            </p:cNvPr>
            <p:cNvSpPr/>
            <p:nvPr/>
          </p:nvSpPr>
          <p:spPr>
            <a:xfrm>
              <a:off x="10806432" y="1352817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SPD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F1FBB4-1024-FC78-7E1C-8C0C829B6BA8}"/>
                </a:ext>
              </a:extLst>
            </p:cNvPr>
            <p:cNvSpPr/>
            <p:nvPr/>
          </p:nvSpPr>
          <p:spPr>
            <a:xfrm>
              <a:off x="11679752" y="13702362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IAS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EEF20A-B89C-DF3B-DE80-91BF0F72B678}"/>
                </a:ext>
              </a:extLst>
            </p:cNvPr>
            <p:cNvSpPr/>
            <p:nvPr/>
          </p:nvSpPr>
          <p:spPr>
            <a:xfrm>
              <a:off x="9793139" y="12570530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BANK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66475DB-4D76-9AF0-84FD-EF1FD56D94DC}"/>
                </a:ext>
              </a:extLst>
            </p:cNvPr>
            <p:cNvSpPr/>
            <p:nvPr/>
          </p:nvSpPr>
          <p:spPr>
            <a:xfrm>
              <a:off x="7957704" y="12570530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BC</a:t>
              </a:r>
            </a:p>
          </p:txBody>
        </p:sp>
      </p:grp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4194CC1-E9C5-4F3F-0DC2-83DAE5B83A92}"/>
              </a:ext>
            </a:extLst>
          </p:cNvPr>
          <p:cNvCxnSpPr/>
          <p:nvPr/>
        </p:nvCxnSpPr>
        <p:spPr>
          <a:xfrm>
            <a:off x="11259996" y="658724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5F40E7D4-B5DF-BE62-380E-38C0023E96FE}"/>
              </a:ext>
            </a:extLst>
          </p:cNvPr>
          <p:cNvCxnSpPr/>
          <p:nvPr/>
        </p:nvCxnSpPr>
        <p:spPr>
          <a:xfrm>
            <a:off x="11259996" y="704767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2B819BC3-A08A-F0A1-4D95-14BD246EC67A}"/>
              </a:ext>
            </a:extLst>
          </p:cNvPr>
          <p:cNvCxnSpPr/>
          <p:nvPr/>
        </p:nvCxnSpPr>
        <p:spPr>
          <a:xfrm>
            <a:off x="12017329" y="658724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CFA3AB0-78BD-6610-FC54-5E548A6FFC54}"/>
              </a:ext>
            </a:extLst>
          </p:cNvPr>
          <p:cNvCxnSpPr/>
          <p:nvPr/>
        </p:nvCxnSpPr>
        <p:spPr>
          <a:xfrm>
            <a:off x="12017329" y="704767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ED4A00B-44E8-09E4-4145-EAC43080A290}"/>
              </a:ext>
            </a:extLst>
          </p:cNvPr>
          <p:cNvCxnSpPr/>
          <p:nvPr/>
        </p:nvCxnSpPr>
        <p:spPr>
          <a:xfrm>
            <a:off x="12809682" y="658724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3FBC413D-AE55-C512-47EE-D4BC976EA3C8}"/>
              </a:ext>
            </a:extLst>
          </p:cNvPr>
          <p:cNvCxnSpPr/>
          <p:nvPr/>
        </p:nvCxnSpPr>
        <p:spPr>
          <a:xfrm>
            <a:off x="12809682" y="704767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713D2808-8F05-7028-FB4D-4A56BAD15EDE}"/>
              </a:ext>
            </a:extLst>
          </p:cNvPr>
          <p:cNvCxnSpPr/>
          <p:nvPr/>
        </p:nvCxnSpPr>
        <p:spPr>
          <a:xfrm>
            <a:off x="13415675" y="6595408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CDC6F5A-6B66-22BD-C1C4-230A4FD7DC47}"/>
              </a:ext>
            </a:extLst>
          </p:cNvPr>
          <p:cNvCxnSpPr/>
          <p:nvPr/>
        </p:nvCxnSpPr>
        <p:spPr>
          <a:xfrm>
            <a:off x="13415675" y="7055839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F2C4CE0-FB32-C3F4-904E-418CB8E30901}"/>
              </a:ext>
            </a:extLst>
          </p:cNvPr>
          <p:cNvCxnSpPr/>
          <p:nvPr/>
        </p:nvCxnSpPr>
        <p:spPr>
          <a:xfrm>
            <a:off x="12789999" y="796037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B5F8C78-0FDE-FAB6-33E4-33BD6247E965}"/>
              </a:ext>
            </a:extLst>
          </p:cNvPr>
          <p:cNvCxnSpPr/>
          <p:nvPr/>
        </p:nvCxnSpPr>
        <p:spPr>
          <a:xfrm>
            <a:off x="13466731" y="795261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3890A33E-DF93-7377-75DA-418BEF41ED44}"/>
              </a:ext>
            </a:extLst>
          </p:cNvPr>
          <p:cNvCxnSpPr/>
          <p:nvPr/>
        </p:nvCxnSpPr>
        <p:spPr>
          <a:xfrm>
            <a:off x="11584087" y="7938493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A890E332-0E7C-B121-4EF5-DB969004A57E}"/>
              </a:ext>
            </a:extLst>
          </p:cNvPr>
          <p:cNvCxnSpPr/>
          <p:nvPr/>
        </p:nvCxnSpPr>
        <p:spPr>
          <a:xfrm>
            <a:off x="10246181" y="7938493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FB06CACB-AF3F-3B30-7CFA-64D852AF916D}"/>
              </a:ext>
            </a:extLst>
          </p:cNvPr>
          <p:cNvCxnSpPr/>
          <p:nvPr/>
        </p:nvCxnSpPr>
        <p:spPr>
          <a:xfrm>
            <a:off x="11020635" y="969655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AADA043-094B-0040-12FE-6E718D4DE44A}"/>
              </a:ext>
            </a:extLst>
          </p:cNvPr>
          <p:cNvCxnSpPr/>
          <p:nvPr/>
        </p:nvCxnSpPr>
        <p:spPr>
          <a:xfrm>
            <a:off x="11917478" y="9586604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630A0C3-F055-4935-1D96-B32BEE17D2A4}"/>
              </a:ext>
            </a:extLst>
          </p:cNvPr>
          <p:cNvCxnSpPr/>
          <p:nvPr/>
        </p:nvCxnSpPr>
        <p:spPr>
          <a:xfrm>
            <a:off x="11917268" y="10008211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8924358E-1BE2-F336-3EC0-CEBD202276EF}"/>
              </a:ext>
            </a:extLst>
          </p:cNvPr>
          <p:cNvCxnSpPr/>
          <p:nvPr/>
        </p:nvCxnSpPr>
        <p:spPr>
          <a:xfrm>
            <a:off x="13157823" y="975883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200E63C9-9670-AD20-BF8F-9385F0672EC8}"/>
              </a:ext>
            </a:extLst>
          </p:cNvPr>
          <p:cNvCxnSpPr/>
          <p:nvPr/>
        </p:nvCxnSpPr>
        <p:spPr>
          <a:xfrm>
            <a:off x="13483470" y="859533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98455DD7-8885-73CC-72E0-C999C7F7DD23}"/>
              </a:ext>
            </a:extLst>
          </p:cNvPr>
          <p:cNvCxnSpPr/>
          <p:nvPr/>
        </p:nvCxnSpPr>
        <p:spPr>
          <a:xfrm>
            <a:off x="14733622" y="7960370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F693B5BC-409E-4FB3-73BA-02711B29B271}"/>
              </a:ext>
            </a:extLst>
          </p:cNvPr>
          <p:cNvCxnSpPr/>
          <p:nvPr/>
        </p:nvCxnSpPr>
        <p:spPr>
          <a:xfrm>
            <a:off x="12772652" y="861238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ADCDC7C8-7C10-A874-9701-AD1D20AE1AA9}"/>
              </a:ext>
            </a:extLst>
          </p:cNvPr>
          <p:cNvCxnSpPr/>
          <p:nvPr/>
        </p:nvCxnSpPr>
        <p:spPr>
          <a:xfrm>
            <a:off x="10946381" y="7921198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26E300E-5A9A-F920-4F2B-A7B91C8FA945}"/>
              </a:ext>
            </a:extLst>
          </p:cNvPr>
          <p:cNvCxnSpPr/>
          <p:nvPr/>
        </p:nvCxnSpPr>
        <p:spPr>
          <a:xfrm>
            <a:off x="10915791" y="861238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133F38E-5DE3-8F65-D5CF-7AD8BDC559B8}"/>
              </a:ext>
            </a:extLst>
          </p:cNvPr>
          <p:cNvCxnSpPr/>
          <p:nvPr/>
        </p:nvCxnSpPr>
        <p:spPr>
          <a:xfrm>
            <a:off x="14614791" y="9711291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082890A-A2D6-C4C1-3473-14FDEDFFE9AB}"/>
              </a:ext>
            </a:extLst>
          </p:cNvPr>
          <p:cNvSpPr/>
          <p:nvPr/>
        </p:nvSpPr>
        <p:spPr>
          <a:xfrm>
            <a:off x="9682397" y="6541951"/>
            <a:ext cx="36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/>
              <a:t>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67BC70F-C1F8-14FE-8331-1FE2571C915B}"/>
              </a:ext>
            </a:extLst>
          </p:cNvPr>
          <p:cNvSpPr/>
          <p:nvPr/>
        </p:nvSpPr>
        <p:spPr>
          <a:xfrm>
            <a:off x="9682397" y="6831705"/>
            <a:ext cx="360000" cy="252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O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0189DE-9756-A41A-A6C0-404FFD61FF87}"/>
              </a:ext>
            </a:extLst>
          </p:cNvPr>
          <p:cNvSpPr/>
          <p:nvPr/>
        </p:nvSpPr>
        <p:spPr>
          <a:xfrm>
            <a:off x="9682397" y="7128255"/>
            <a:ext cx="360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M</a:t>
            </a:r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2B6085FA-26CA-C698-E70F-6AC4C9E0DA27}"/>
              </a:ext>
            </a:extLst>
          </p:cNvPr>
          <p:cNvCxnSpPr/>
          <p:nvPr/>
        </p:nvCxnSpPr>
        <p:spPr>
          <a:xfrm>
            <a:off x="10638315" y="6595408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57163A2-17ED-7C90-1668-C5E2208B28A4}"/>
              </a:ext>
            </a:extLst>
          </p:cNvPr>
          <p:cNvCxnSpPr/>
          <p:nvPr/>
        </p:nvCxnSpPr>
        <p:spPr>
          <a:xfrm>
            <a:off x="10638315" y="7055839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2AB2AD09-2534-D47F-B0B7-2C9C52CE1E2D}"/>
              </a:ext>
            </a:extLst>
          </p:cNvPr>
          <p:cNvCxnSpPr/>
          <p:nvPr/>
        </p:nvCxnSpPr>
        <p:spPr>
          <a:xfrm>
            <a:off x="14040515" y="6587245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0C3006A0-51D2-CF7B-7D44-9FFBF5717C05}"/>
              </a:ext>
            </a:extLst>
          </p:cNvPr>
          <p:cNvCxnSpPr/>
          <p:nvPr/>
        </p:nvCxnSpPr>
        <p:spPr>
          <a:xfrm>
            <a:off x="14040515" y="7047676"/>
            <a:ext cx="0" cy="25462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80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C9DA9-4E71-DDBB-2FDF-C3E9661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E3929-A398-76F2-8671-3221AFD1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 descr="GMA™ 350">
            <a:extLst>
              <a:ext uri="{FF2B5EF4-FFF2-40B4-BE49-F238E27FC236}">
                <a16:creationId xmlns:a16="http://schemas.microsoft.com/office/drawing/2014/main" id="{B68F25E7-A8A1-3E03-3E53-03FAD4B99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854575"/>
            <a:ext cx="6673850" cy="667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EA9867-49B7-2877-18D9-F219630CE04B}"/>
              </a:ext>
            </a:extLst>
          </p:cNvPr>
          <p:cNvSpPr/>
          <p:nvPr/>
        </p:nvSpPr>
        <p:spPr>
          <a:xfrm>
            <a:off x="6614050" y="7607025"/>
            <a:ext cx="5724000" cy="118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281A5-71E7-5806-A95A-EA673A1F1DD0}"/>
              </a:ext>
            </a:extLst>
          </p:cNvPr>
          <p:cNvSpPr/>
          <p:nvPr/>
        </p:nvSpPr>
        <p:spPr>
          <a:xfrm>
            <a:off x="7524750" y="7846219"/>
            <a:ext cx="360000" cy="25003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1815953-AA93-094C-D75D-31FBE4E91952}"/>
              </a:ext>
            </a:extLst>
          </p:cNvPr>
          <p:cNvSpPr/>
          <p:nvPr/>
        </p:nvSpPr>
        <p:spPr>
          <a:xfrm>
            <a:off x="11707450" y="7924006"/>
            <a:ext cx="560750" cy="5397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Sim Gauges Audio Panel GMA 1347">
            <a:extLst>
              <a:ext uri="{FF2B5EF4-FFF2-40B4-BE49-F238E27FC236}">
                <a16:creationId xmlns:a16="http://schemas.microsoft.com/office/drawing/2014/main" id="{376F1F15-52A1-2F7F-A4DB-AE5F5F4B3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2" t="-815" r="43118" b="815"/>
          <a:stretch/>
        </p:blipFill>
        <p:spPr bwMode="auto">
          <a:xfrm>
            <a:off x="2589158" y="1771650"/>
            <a:ext cx="3111817" cy="128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03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50726-BC67-758F-39F3-920778E9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30" name="Picture 6" descr="GFC700 dimensions [SOLVED] - Cockpit Designers - X-Plane.Org Forum">
            <a:extLst>
              <a:ext uri="{FF2B5EF4-FFF2-40B4-BE49-F238E27FC236}">
                <a16:creationId xmlns:a16="http://schemas.microsoft.com/office/drawing/2014/main" id="{C7765708-BF72-2555-713A-374C67F0B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2804451"/>
            <a:ext cx="76200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FC 700">
            <a:extLst>
              <a:ext uri="{FF2B5EF4-FFF2-40B4-BE49-F238E27FC236}">
                <a16:creationId xmlns:a16="http://schemas.microsoft.com/office/drawing/2014/main" id="{C09D768D-CFCA-0968-96CB-B68B3F372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415964"/>
            <a:ext cx="7200900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chier 3D gratuit Pilote automatique Garmin GFC 710 🎮 ・Modèle à  télécharger et à imprimer en 3D・Cults">
            <a:extLst>
              <a:ext uri="{FF2B5EF4-FFF2-40B4-BE49-F238E27FC236}">
                <a16:creationId xmlns:a16="http://schemas.microsoft.com/office/drawing/2014/main" id="{C07B1C44-CD09-513E-487D-D770623302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925" y="5031538"/>
            <a:ext cx="9753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nneau contrôleur pilote automatique GARMIN GMC-711">
            <a:extLst>
              <a:ext uri="{FF2B5EF4-FFF2-40B4-BE49-F238E27FC236}">
                <a16:creationId xmlns:a16="http://schemas.microsoft.com/office/drawing/2014/main" id="{CC64BF61-D99F-7B21-58DA-194C3F4BC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44889" r="3958" b="35250"/>
          <a:stretch/>
        </p:blipFill>
        <p:spPr bwMode="auto">
          <a:xfrm>
            <a:off x="140453" y="188326"/>
            <a:ext cx="13125450" cy="22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C488AC9-0A20-B586-6E87-12D309F100F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4016" r="12207"/>
          <a:stretch/>
        </p:blipFill>
        <p:spPr>
          <a:xfrm>
            <a:off x="1457326" y="13043319"/>
            <a:ext cx="4886324" cy="157008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1EE2C01-B034-84E8-D950-FC710BB6B47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73217"/>
          <a:stretch/>
        </p:blipFill>
        <p:spPr>
          <a:xfrm>
            <a:off x="1457326" y="11548352"/>
            <a:ext cx="2433638" cy="15700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EAC354A-95DA-98F1-BFD0-015B871E943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7688"/>
          <a:stretch/>
        </p:blipFill>
        <p:spPr>
          <a:xfrm>
            <a:off x="5231547" y="11503875"/>
            <a:ext cx="1118737" cy="157008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4EF486-F1AD-2DAD-4F37-E0246BF51D2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6857" r="65910"/>
          <a:stretch/>
        </p:blipFill>
        <p:spPr>
          <a:xfrm>
            <a:off x="4189922" y="11548350"/>
            <a:ext cx="657226" cy="1570087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B3450DD3-CDD6-BA5D-FF74-CB1AD46EAD35}"/>
              </a:ext>
            </a:extLst>
          </p:cNvPr>
          <p:cNvSpPr/>
          <p:nvPr/>
        </p:nvSpPr>
        <p:spPr>
          <a:xfrm>
            <a:off x="3157538" y="12214451"/>
            <a:ext cx="628650" cy="63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71F2B-09CC-E1A3-967E-19491829EE27}"/>
              </a:ext>
            </a:extLst>
          </p:cNvPr>
          <p:cNvSpPr/>
          <p:nvPr/>
        </p:nvSpPr>
        <p:spPr>
          <a:xfrm>
            <a:off x="2274888" y="10185400"/>
            <a:ext cx="333851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scale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DAE88D1A-9470-BF09-BE0A-206BCF7795E6}"/>
              </a:ext>
            </a:extLst>
          </p:cNvPr>
          <p:cNvGrpSpPr/>
          <p:nvPr/>
        </p:nvGrpSpPr>
        <p:grpSpPr>
          <a:xfrm>
            <a:off x="6886818" y="11625096"/>
            <a:ext cx="5724000" cy="2952000"/>
            <a:chOff x="6886818" y="11625096"/>
            <a:chExt cx="5724000" cy="2952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91BB02-E815-C559-748A-A2AAEF9B9C27}"/>
                </a:ext>
              </a:extLst>
            </p:cNvPr>
            <p:cNvSpPr/>
            <p:nvPr/>
          </p:nvSpPr>
          <p:spPr>
            <a:xfrm>
              <a:off x="6886818" y="11625096"/>
              <a:ext cx="5724000" cy="2952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3FC3EF-DD3A-ED9C-FF65-2F0ABFDAF586}"/>
                </a:ext>
              </a:extLst>
            </p:cNvPr>
            <p:cNvSpPr/>
            <p:nvPr/>
          </p:nvSpPr>
          <p:spPr>
            <a:xfrm>
              <a:off x="7277331" y="1189350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HDG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37F3C9-1499-0929-280D-BDC017B3A26C}"/>
                </a:ext>
              </a:extLst>
            </p:cNvPr>
            <p:cNvSpPr/>
            <p:nvPr/>
          </p:nvSpPr>
          <p:spPr>
            <a:xfrm>
              <a:off x="7967149" y="11893504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APR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204071-8854-1716-A203-A38F29B03FA4}"/>
                </a:ext>
              </a:extLst>
            </p:cNvPr>
            <p:cNvSpPr/>
            <p:nvPr/>
          </p:nvSpPr>
          <p:spPr>
            <a:xfrm>
              <a:off x="8656968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NAV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676E817-E31E-EB73-1D90-A036E0B6AD2B}"/>
                </a:ext>
              </a:extLst>
            </p:cNvPr>
            <p:cNvSpPr/>
            <p:nvPr/>
          </p:nvSpPr>
          <p:spPr>
            <a:xfrm>
              <a:off x="7144844" y="12323748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HDG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C99AEDB-7F1A-E745-FD9D-0756D4E294F3}"/>
                </a:ext>
              </a:extLst>
            </p:cNvPr>
            <p:cNvSpPr/>
            <p:nvPr/>
          </p:nvSpPr>
          <p:spPr>
            <a:xfrm>
              <a:off x="8520024" y="1231579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CRS1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50A38C5-E066-8977-B187-4604DB193B2D}"/>
                </a:ext>
              </a:extLst>
            </p:cNvPr>
            <p:cNvSpPr/>
            <p:nvPr/>
          </p:nvSpPr>
          <p:spPr>
            <a:xfrm>
              <a:off x="11604361" y="1231579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CRS2/ BARO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4A743A-A021-3A36-F4EF-DEA1174B5C20}"/>
                </a:ext>
              </a:extLst>
            </p:cNvPr>
            <p:cNvSpPr/>
            <p:nvPr/>
          </p:nvSpPr>
          <p:spPr>
            <a:xfrm>
              <a:off x="9604189" y="13439655"/>
              <a:ext cx="228390" cy="98298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6FA406-585A-9E9C-61D0-8B949BF8705B}"/>
                </a:ext>
              </a:extLst>
            </p:cNvPr>
            <p:cNvSpPr/>
            <p:nvPr/>
          </p:nvSpPr>
          <p:spPr>
            <a:xfrm>
              <a:off x="9819245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080D10-64D7-99DE-29A9-F19198DA4E10}"/>
                </a:ext>
              </a:extLst>
            </p:cNvPr>
            <p:cNvSpPr/>
            <p:nvPr/>
          </p:nvSpPr>
          <p:spPr>
            <a:xfrm>
              <a:off x="10509064" y="11922291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FD</a:t>
              </a: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92761F7-0761-57E4-DE1A-06C4FE6E7C33}"/>
                </a:ext>
              </a:extLst>
            </p:cNvPr>
            <p:cNvCxnSpPr>
              <a:cxnSpLocks/>
            </p:cNvCxnSpPr>
            <p:nvPr/>
          </p:nvCxnSpPr>
          <p:spPr>
            <a:xfrm>
              <a:off x="9316557" y="11922291"/>
              <a:ext cx="0" cy="9144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3F32C5A-E3B9-70BE-8C5B-EE1BA3BB8735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978" y="11930051"/>
              <a:ext cx="0" cy="9144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7F85D9-193F-4022-8699-D4754C7751BE}"/>
                </a:ext>
              </a:extLst>
            </p:cNvPr>
            <p:cNvSpPr/>
            <p:nvPr/>
          </p:nvSpPr>
          <p:spPr>
            <a:xfrm>
              <a:off x="11754180" y="11910799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YD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0A506E-295A-0473-7419-5076A54A4E67}"/>
                </a:ext>
              </a:extLst>
            </p:cNvPr>
            <p:cNvSpPr/>
            <p:nvPr/>
          </p:nvSpPr>
          <p:spPr>
            <a:xfrm>
              <a:off x="10497558" y="12567636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AT ?</a:t>
              </a:r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7DCB80F-A237-38B6-DE58-F86F1906EF02}"/>
                </a:ext>
              </a:extLst>
            </p:cNvPr>
            <p:cNvCxnSpPr>
              <a:cxnSpLocks/>
            </p:cNvCxnSpPr>
            <p:nvPr/>
          </p:nvCxnSpPr>
          <p:spPr>
            <a:xfrm>
              <a:off x="7128591" y="13082128"/>
              <a:ext cx="5329096" cy="2713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029DDC2-FBEC-4DF5-B460-0F52BCE4AEB2}"/>
                </a:ext>
              </a:extLst>
            </p:cNvPr>
            <p:cNvSpPr/>
            <p:nvPr/>
          </p:nvSpPr>
          <p:spPr>
            <a:xfrm>
              <a:off x="7135037" y="1349143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ALT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E251D81-DF01-B7EC-B5FD-AF95355E0B7A}"/>
                </a:ext>
              </a:extLst>
            </p:cNvPr>
            <p:cNvSpPr/>
            <p:nvPr/>
          </p:nvSpPr>
          <p:spPr>
            <a:xfrm>
              <a:off x="8074233" y="13655513"/>
              <a:ext cx="360000" cy="265343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ALT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C683E3-84FB-6FEF-18B5-AB756540AD17}"/>
                </a:ext>
              </a:extLst>
            </p:cNvPr>
            <p:cNvSpPr/>
            <p:nvPr/>
          </p:nvSpPr>
          <p:spPr>
            <a:xfrm>
              <a:off x="8994830" y="13556285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VS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786D34-3A05-7FBE-34A0-14D599E70AE7}"/>
                </a:ext>
              </a:extLst>
            </p:cNvPr>
            <p:cNvSpPr/>
            <p:nvPr/>
          </p:nvSpPr>
          <p:spPr>
            <a:xfrm>
              <a:off x="8994830" y="1398051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VNV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D1CA35-5170-B8D3-73E5-AB568CDF712B}"/>
                </a:ext>
              </a:extLst>
            </p:cNvPr>
            <p:cNvSpPr/>
            <p:nvPr/>
          </p:nvSpPr>
          <p:spPr>
            <a:xfrm>
              <a:off x="10176562" y="13728517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FLC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D28CF54-B661-F4FC-6D04-0B0D3DD497C9}"/>
                </a:ext>
              </a:extLst>
            </p:cNvPr>
            <p:cNvSpPr/>
            <p:nvPr/>
          </p:nvSpPr>
          <p:spPr>
            <a:xfrm>
              <a:off x="10806432" y="13528179"/>
              <a:ext cx="628650" cy="63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SPD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3D16CD-B902-BBF1-920F-C430333A0F32}"/>
                </a:ext>
              </a:extLst>
            </p:cNvPr>
            <p:cNvSpPr/>
            <p:nvPr/>
          </p:nvSpPr>
          <p:spPr>
            <a:xfrm>
              <a:off x="11679752" y="13702362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IAS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1331F9-0A28-815D-2167-B30D733844E1}"/>
                </a:ext>
              </a:extLst>
            </p:cNvPr>
            <p:cNvSpPr/>
            <p:nvPr/>
          </p:nvSpPr>
          <p:spPr>
            <a:xfrm>
              <a:off x="9793139" y="12570530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BANK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6010EF-81C5-D336-1F1A-235C63A56326}"/>
                </a:ext>
              </a:extLst>
            </p:cNvPr>
            <p:cNvSpPr/>
            <p:nvPr/>
          </p:nvSpPr>
          <p:spPr>
            <a:xfrm>
              <a:off x="7957704" y="12570530"/>
              <a:ext cx="360000" cy="2520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/>
                <a:t>BC</a:t>
              </a:r>
            </a:p>
          </p:txBody>
        </p:sp>
      </p:grpSp>
      <p:pic>
        <p:nvPicPr>
          <p:cNvPr id="38" name="Image 37">
            <a:extLst>
              <a:ext uri="{FF2B5EF4-FFF2-40B4-BE49-F238E27FC236}">
                <a16:creationId xmlns:a16="http://schemas.microsoft.com/office/drawing/2014/main" id="{64F97B0F-535D-971B-805C-DEAFBA01E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739" y="7648740"/>
            <a:ext cx="9086400" cy="157008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E267A77-1404-416A-4AB6-E20D1B8E2075}"/>
              </a:ext>
            </a:extLst>
          </p:cNvPr>
          <p:cNvSpPr/>
          <p:nvPr/>
        </p:nvSpPr>
        <p:spPr>
          <a:xfrm>
            <a:off x="1539266" y="13198475"/>
            <a:ext cx="396000" cy="25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59C74F-C699-CEC1-8E7E-32D407A3D929}"/>
              </a:ext>
            </a:extLst>
          </p:cNvPr>
          <p:cNvSpPr/>
          <p:nvPr/>
        </p:nvSpPr>
        <p:spPr>
          <a:xfrm flipV="1">
            <a:off x="1968500" y="13230222"/>
            <a:ext cx="85726" cy="19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3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</Words>
  <Application>Microsoft Office PowerPoint</Application>
  <PresentationFormat>Personnalisé</PresentationFormat>
  <Paragraphs>81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Laurent Vromman</dc:creator>
  <cp:lastModifiedBy>Laurent VROMMAN</cp:lastModifiedBy>
  <cp:revision>2</cp:revision>
  <dcterms:created xsi:type="dcterms:W3CDTF">2024-10-13T09:45:37Z</dcterms:created>
  <dcterms:modified xsi:type="dcterms:W3CDTF">2024-10-15T07:49:59Z</dcterms:modified>
</cp:coreProperties>
</file>