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DAC48-69EE-EC92-1B8B-97B3003D7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68C8AC-A886-0456-8403-AC37E4A7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2BE71-C138-1B9E-1112-6B7687A7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4F77E-0634-3274-FB76-607337B7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03670-3EFA-1815-17E8-4033B5D7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C9EE9-5820-3579-E166-DCE75228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D7688A-5602-1C11-3E95-824BEBB9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B81B57-D580-CE40-EE7C-C5DD8CDC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3E4C0-7963-2B66-68FA-447C5BFC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0065A-5F2B-DBAA-8563-1B335F6D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6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3B74D2-8448-B6BE-60E2-BB7DDDF83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5F2BA2-36F7-8FA4-7DDA-157372244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87E19-FB7A-4C73-A7BD-B75930C0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CDC80-B7F5-3B72-9C30-52427A62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2C428-0915-572E-CEEA-5850F829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DA8F5-8ECC-6592-96A8-F271BF7F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072995-80B2-9FA8-B388-436975F0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0E27A-668A-9661-8596-6002539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E6BAA-1FAC-DDB3-96AA-C3C819B9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6FFCC-5EAA-438D-1C2F-853C8F61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1A16C-162D-6A7A-6796-5ADD921B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A5FC-17BC-32A2-4594-07A75BE1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3863BD-8522-D437-3A25-8267093B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68E10-D50B-9D22-F7F5-D99E6D4A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1B1EB-6BA6-2E79-5B54-B342C65D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C62B7-BDA8-7040-236F-9268C7B0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EAAEF-328D-9B42-93FA-28ECEB3A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E69AA5-2337-B3CF-A8FB-59EFF33D4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9B1DD2-3FAA-A0EB-1591-C4C98016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A0A282-2F32-CA75-D948-C528B253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52DE9-A562-7583-E4F8-F4DEE5BA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8F3AB-C928-A01F-C2BC-F3BE20F7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EE2972-5B90-8348-829D-701EB95B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C80CE-E952-5898-27E0-71B21A323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AC6D41-B097-A406-C9BB-21D877F88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CC40E6-5D74-AFB4-40E1-B34FCFB8C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4780B0-50D7-14E1-5952-26588A0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9EDE01-87A0-A49C-D2B1-292BC9D1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9B73F9-3087-0E64-F2DC-CAD8F630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C0D33-673D-E181-A52D-D1784B51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ECB977-6190-CB6E-8859-FF0CA748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FC40CB-54C8-CC68-3FFD-52ACAB0B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6206AC-E71C-B144-77DB-D910A2D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BB2D01-158A-C27E-B6B3-3EF2AD31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97F458-2ED5-98C5-F79A-0F25781F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A5820-5B66-F669-97BA-B56D6E58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12EDE-352F-BF6A-4948-F237D884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BA9D8-F973-7DDB-E7C4-84B32FBD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127341-5191-EDF0-7DCC-5776AACBD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80EE98-BB42-F999-2A8B-0B4959B0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7819D-FE76-F1F0-BBC8-C47A7CEB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BADC7C-83F5-C64F-E014-6E772783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0BFB2-FDBA-2CED-8B15-51749C0E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B7FD10-5AE1-5AF6-C062-449B91FFD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C56F2C-09BE-20D0-D36D-0AA6C549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7ED4F-1086-7659-0964-05CCAAD3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41B2ED-76C4-C2CF-5F0F-82AF6070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5EB627-3178-3176-56AE-4C7B1BB1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5B4729-7A7F-253F-AA96-D50E170C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2A11D-C911-AF7B-0796-65927CC7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A78DFF-4F45-F608-34D9-BF7443621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177A1-1CBF-4CBE-B7BE-3DC1F178DF8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4E0BC-BBC7-B68D-41BC-39782CD9C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6986A-4F29-1B74-5B22-C71F36D5F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F274E-DC8F-4592-8857-0905E8CE50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5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306315-3CBB-567F-96FE-6341BFDB08A9}"/>
              </a:ext>
            </a:extLst>
          </p:cNvPr>
          <p:cNvSpPr/>
          <p:nvPr/>
        </p:nvSpPr>
        <p:spPr>
          <a:xfrm>
            <a:off x="4015321" y="1946246"/>
            <a:ext cx="2550253" cy="27851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F5108E4-636A-4028-12B0-910EAAB1D535}"/>
              </a:ext>
            </a:extLst>
          </p:cNvPr>
          <p:cNvGrpSpPr/>
          <p:nvPr/>
        </p:nvGrpSpPr>
        <p:grpSpPr>
          <a:xfrm>
            <a:off x="4840447" y="3560120"/>
            <a:ext cx="900000" cy="900000"/>
            <a:chOff x="4834338" y="3644010"/>
            <a:chExt cx="900000" cy="90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45EEA8C-B02D-191B-F686-799FD9AD6537}"/>
                </a:ext>
              </a:extLst>
            </p:cNvPr>
            <p:cNvSpPr/>
            <p:nvPr/>
          </p:nvSpPr>
          <p:spPr>
            <a:xfrm>
              <a:off x="4924338" y="373401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32AB5DE-FAD4-9235-42F1-964B2535FC70}"/>
                </a:ext>
              </a:extLst>
            </p:cNvPr>
            <p:cNvSpPr/>
            <p:nvPr/>
          </p:nvSpPr>
          <p:spPr>
            <a:xfrm>
              <a:off x="4834338" y="3644010"/>
              <a:ext cx="900000" cy="90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026001C-2AEA-7BBA-55E0-196CFDDBAD19}"/>
              </a:ext>
            </a:extLst>
          </p:cNvPr>
          <p:cNvGrpSpPr/>
          <p:nvPr/>
        </p:nvGrpSpPr>
        <p:grpSpPr>
          <a:xfrm>
            <a:off x="4345202" y="2177322"/>
            <a:ext cx="1890490" cy="1106110"/>
            <a:chOff x="4334141" y="2277990"/>
            <a:chExt cx="1890490" cy="110611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F075F3E-B9DA-9046-50C7-F1234CB598C6}"/>
                </a:ext>
              </a:extLst>
            </p:cNvPr>
            <p:cNvSpPr/>
            <p:nvPr/>
          </p:nvSpPr>
          <p:spPr>
            <a:xfrm>
              <a:off x="4624448" y="2886525"/>
              <a:ext cx="432000" cy="288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NAV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8C5C18E-307A-03CA-E690-03173FD8FDA6}"/>
                </a:ext>
              </a:extLst>
            </p:cNvPr>
            <p:cNvSpPr/>
            <p:nvPr/>
          </p:nvSpPr>
          <p:spPr>
            <a:xfrm>
              <a:off x="5524448" y="2886525"/>
              <a:ext cx="432000" cy="288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AP</a:t>
              </a:r>
            </a:p>
          </p:txBody>
        </p:sp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B0CB3C24-D0B4-8511-AC17-F8B5FCD9FC4D}"/>
                </a:ext>
              </a:extLst>
            </p:cNvPr>
            <p:cNvSpPr/>
            <p:nvPr/>
          </p:nvSpPr>
          <p:spPr>
            <a:xfrm rot="10800000">
              <a:off x="4731391" y="2678731"/>
              <a:ext cx="218114" cy="10905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5E62F464-4B70-C759-A190-DB9D126AFADC}"/>
                </a:ext>
              </a:extLst>
            </p:cNvPr>
            <p:cNvSpPr/>
            <p:nvPr/>
          </p:nvSpPr>
          <p:spPr>
            <a:xfrm rot="10800000">
              <a:off x="5631391" y="2678731"/>
              <a:ext cx="218114" cy="10905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FE5A5D78-1DCE-FE47-7E23-8F7C2DA9F227}"/>
                </a:ext>
              </a:extLst>
            </p:cNvPr>
            <p:cNvSpPr/>
            <p:nvPr/>
          </p:nvSpPr>
          <p:spPr>
            <a:xfrm>
              <a:off x="4334141" y="2432807"/>
              <a:ext cx="1890490" cy="95129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8CD1FD-FE11-64BC-165B-2DB667FEE24B}"/>
                </a:ext>
              </a:extLst>
            </p:cNvPr>
            <p:cNvSpPr/>
            <p:nvPr/>
          </p:nvSpPr>
          <p:spPr>
            <a:xfrm>
              <a:off x="4750448" y="2277990"/>
              <a:ext cx="1068506" cy="33555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Boutons</a:t>
              </a:r>
            </a:p>
          </p:txBody>
        </p:sp>
      </p:grpSp>
      <p:sp>
        <p:nvSpPr>
          <p:cNvPr id="15" name="Légende : encadrée 14">
            <a:extLst>
              <a:ext uri="{FF2B5EF4-FFF2-40B4-BE49-F238E27FC236}">
                <a16:creationId xmlns:a16="http://schemas.microsoft.com/office/drawing/2014/main" id="{7923DEBA-6082-3CE1-F028-4EA19F415F58}"/>
              </a:ext>
            </a:extLst>
          </p:cNvPr>
          <p:cNvSpPr/>
          <p:nvPr/>
        </p:nvSpPr>
        <p:spPr>
          <a:xfrm>
            <a:off x="7323589" y="4018327"/>
            <a:ext cx="1644242" cy="1325460"/>
          </a:xfrm>
          <a:prstGeom prst="borderCallout1">
            <a:avLst>
              <a:gd name="adj1" fmla="val 18750"/>
              <a:gd name="adj2" fmla="val -8333"/>
              <a:gd name="adj3" fmla="val -3323"/>
              <a:gd name="adj4" fmla="val -82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On/Off + </a:t>
            </a:r>
            <a:r>
              <a:rPr lang="en-US" dirty="0" err="1"/>
              <a:t>Dimm</a:t>
            </a:r>
            <a:r>
              <a:rPr lang="en-US" dirty="0"/>
              <a:t> backlight</a:t>
            </a:r>
          </a:p>
        </p:txBody>
      </p:sp>
      <p:sp>
        <p:nvSpPr>
          <p:cNvPr id="16" name="Légende : encadrée 15">
            <a:extLst>
              <a:ext uri="{FF2B5EF4-FFF2-40B4-BE49-F238E27FC236}">
                <a16:creationId xmlns:a16="http://schemas.microsoft.com/office/drawing/2014/main" id="{1E9D450B-A9EB-EA3D-5453-FD8860416B74}"/>
              </a:ext>
            </a:extLst>
          </p:cNvPr>
          <p:cNvSpPr/>
          <p:nvPr/>
        </p:nvSpPr>
        <p:spPr>
          <a:xfrm>
            <a:off x="1823084" y="2024390"/>
            <a:ext cx="1644242" cy="1325460"/>
          </a:xfrm>
          <a:prstGeom prst="borderCallout1">
            <a:avLst>
              <a:gd name="adj1" fmla="val 30775"/>
              <a:gd name="adj2" fmla="val 105443"/>
              <a:gd name="adj3" fmla="val 42880"/>
              <a:gd name="adj4" fmla="val 1688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Allume</a:t>
            </a:r>
            <a:r>
              <a:rPr lang="en-US" dirty="0"/>
              <a:t> </a:t>
            </a:r>
            <a:r>
              <a:rPr lang="en-US" dirty="0" err="1"/>
              <a:t>uniquement</a:t>
            </a:r>
            <a:r>
              <a:rPr lang="en-US" dirty="0"/>
              <a:t> diode </a:t>
            </a:r>
            <a:r>
              <a:rPr lang="en-US" dirty="0" err="1"/>
              <a:t>triangulaire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 VROMMAN</dc:creator>
  <cp:lastModifiedBy>Laurent VROMMAN</cp:lastModifiedBy>
  <cp:revision>1</cp:revision>
  <dcterms:created xsi:type="dcterms:W3CDTF">2024-10-04T08:50:55Z</dcterms:created>
  <dcterms:modified xsi:type="dcterms:W3CDTF">2024-10-04T09:13:35Z</dcterms:modified>
</cp:coreProperties>
</file>