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60" r:id="rId5"/>
    <p:sldId id="257" r:id="rId6"/>
  </p:sldIdLst>
  <p:sldSz cx="18961100" cy="16402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7109B-4EA2-44DC-A7F9-24131C0C41D0}" v="108" dt="2024-10-23T10:26:15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6648" y="-6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VROMMAN" userId="a0d1f88c-10b2-4f3c-9228-f32aeaf99027" providerId="ADAL" clId="{4C97109B-4EA2-44DC-A7F9-24131C0C41D0}"/>
    <pc:docChg chg="undo custSel addSld modSld">
      <pc:chgData name="Laurent VROMMAN" userId="a0d1f88c-10b2-4f3c-9228-f32aeaf99027" providerId="ADAL" clId="{4C97109B-4EA2-44DC-A7F9-24131C0C41D0}" dt="2024-10-23T10:26:29.953" v="1298" actId="1076"/>
      <pc:docMkLst>
        <pc:docMk/>
      </pc:docMkLst>
      <pc:sldChg chg="addSp delSp modSp mod">
        <pc:chgData name="Laurent VROMMAN" userId="a0d1f88c-10b2-4f3c-9228-f32aeaf99027" providerId="ADAL" clId="{4C97109B-4EA2-44DC-A7F9-24131C0C41D0}" dt="2024-10-15T07:49:49.723" v="526" actId="478"/>
        <pc:sldMkLst>
          <pc:docMk/>
          <pc:sldMk cId="2951490037" sldId="256"/>
        </pc:sldMkLst>
        <pc:spChg chg="add 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" creationId="{72335A24-7C88-EAF0-0FCD-989715932086}"/>
          </ac:spMkLst>
        </pc:spChg>
        <pc:spChg chg="add 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" creationId="{E771294D-3943-401E-3E6F-412C03DB6830}"/>
          </ac:spMkLst>
        </pc:spChg>
        <pc:spChg chg="add mod">
          <ac:chgData name="Laurent VROMMAN" userId="a0d1f88c-10b2-4f3c-9228-f32aeaf99027" providerId="ADAL" clId="{4C97109B-4EA2-44DC-A7F9-24131C0C41D0}" dt="2024-10-15T07:12:25.428" v="338" actId="164"/>
          <ac:spMkLst>
            <pc:docMk/>
            <pc:sldMk cId="2951490037" sldId="256"/>
            <ac:spMk id="7" creationId="{EA2B35A7-3EC8-57A4-93B3-FEE0FE28D023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24" creationId="{D46E3EE8-3680-2D0F-AC9E-931A1F172F89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25" creationId="{65CB1E31-2BA8-E1DD-C1CC-C9994D6D6EE9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6" creationId="{E595A8DD-5261-78F5-ED84-2439E36D68DC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7" creationId="{C2E86898-7057-CE30-8217-DD5CFD3D0B02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8" creationId="{546D1A66-DB02-4BBF-238D-173975F42AEA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9" creationId="{5C31D614-7F21-40A7-E0E4-29DBFFFD188F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30" creationId="{3F075E4F-DFF2-687E-A990-B0E99107ADA6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44" creationId="{B4D602B7-B22B-4F6A-AB06-A6C79824E278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45" creationId="{15980A61-E6D9-A7E8-FA27-634651596B03}"/>
          </ac:spMkLst>
        </pc:spChg>
        <pc:spChg chg="del">
          <ac:chgData name="Laurent VROMMAN" userId="a0d1f88c-10b2-4f3c-9228-f32aeaf99027" providerId="ADAL" clId="{4C97109B-4EA2-44DC-A7F9-24131C0C41D0}" dt="2024-10-15T07:49:49.723" v="526" actId="478"/>
          <ac:spMkLst>
            <pc:docMk/>
            <pc:sldMk cId="2951490037" sldId="256"/>
            <ac:spMk id="59" creationId="{69115DDA-5F9F-9B4F-5D12-912A271BBADF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0" creationId="{E9CC72B3-761A-9DD2-D657-939F143B6874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1" creationId="{15384DE7-0057-9CBD-5742-4E7CFDF805FE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2" creationId="{C73E0070-D31D-5609-16AE-CADEFC0924F4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5" creationId="{2502B3CF-9AFE-6932-A540-285D512B86C6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6" creationId="{BC10935B-DE46-B79A-2A9C-B32F297503A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7" creationId="{60E12135-67AA-76B8-D760-8BDE6E0B17D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8" creationId="{3204493D-3584-5B5F-F8A9-2D1A818EA95B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9" creationId="{BFE85805-F376-9725-6F50-0677D0A6EC7E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0" creationId="{1ECEFD42-7FBB-763C-B3E1-27B14070899F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1" creationId="{1B57758C-E841-E2B4-6B9E-0391527E796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2" creationId="{508BE85C-3D7D-C1E9-52CB-A8D8D419940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3" creationId="{A0E5BC74-96E9-8137-F018-935C8918AAAF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5" creationId="{AEC5E5BB-3E7A-E63D-6EFF-21CAEE8E749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6" creationId="{886EE04A-AC65-C326-8675-5A7A812FA387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7" creationId="{C8B9E6F5-1B5C-09BB-7CB6-F9112C53786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8" creationId="{BDD7BDCE-5CF5-8E71-FDDE-135969EE858B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9" creationId="{FEEA820C-57C1-5106-61F2-061146620BC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0" creationId="{68EBE6CA-F387-1187-E038-C482197C2FA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1" creationId="{4028261F-73D0-BAF5-56FC-3633BA762D0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2" creationId="{67D738CA-F5B3-E4E2-D87F-46EBDAF0880B}"/>
          </ac:spMkLst>
        </pc:spChg>
        <pc:spChg chg="del mod">
          <ac:chgData name="Laurent VROMMAN" userId="a0d1f88c-10b2-4f3c-9228-f32aeaf99027" providerId="ADAL" clId="{4C97109B-4EA2-44DC-A7F9-24131C0C41D0}" dt="2024-10-15T07:08:05.311" v="235" actId="478"/>
          <ac:spMkLst>
            <pc:docMk/>
            <pc:sldMk cId="2951490037" sldId="256"/>
            <ac:spMk id="83" creationId="{CE5A5598-62F5-3DE4-23E3-3B040108EF36}"/>
          </ac:spMkLst>
        </pc:spChg>
        <pc:spChg chg="del">
          <ac:chgData name="Laurent VROMMAN" userId="a0d1f88c-10b2-4f3c-9228-f32aeaf99027" providerId="ADAL" clId="{4C97109B-4EA2-44DC-A7F9-24131C0C41D0}" dt="2024-10-15T07:07:08.975" v="216" actId="478"/>
          <ac:spMkLst>
            <pc:docMk/>
            <pc:sldMk cId="2951490037" sldId="256"/>
            <ac:spMk id="84" creationId="{B1FEEA38-54FE-04C6-4993-B3013FCFBEE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5" creationId="{F9A3A95A-5D0F-9BF2-FB18-CC3303F8852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6" creationId="{2568688D-3C8A-8B04-55D0-074DADABAC1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1" creationId="{39E920FE-E33C-0FC9-A8F3-6BAD3BA1D2A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2" creationId="{C927296C-E308-E8F9-B7BE-D31B6BE9B13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3" creationId="{EC4207C0-85A5-C02B-8A27-857D8AE692B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4" creationId="{531E7B48-5F53-2686-C8F0-0B566484009F}"/>
          </ac:spMkLst>
        </pc:spChg>
        <pc:spChg chg="mod">
          <ac:chgData name="Laurent VROMMAN" userId="a0d1f88c-10b2-4f3c-9228-f32aeaf99027" providerId="ADAL" clId="{4C97109B-4EA2-44DC-A7F9-24131C0C41D0}" dt="2024-10-15T07:12:25.428" v="338" actId="164"/>
          <ac:spMkLst>
            <pc:docMk/>
            <pc:sldMk cId="2951490037" sldId="256"/>
            <ac:spMk id="95" creationId="{526259BE-5824-9850-6E36-E86750C5F3A7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6" creationId="{F4E9ABFA-5C1F-31D0-1A53-8740938B7B4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7" creationId="{5076F1CD-6CC0-45C5-BB11-C71200C8392F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8" creationId="{97D92E3D-87FF-6DE8-BEE6-D9B8967F4B5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9" creationId="{BB059F88-8320-58C6-F7C3-96C40398C13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0" creationId="{6C929D73-AD13-0916-85C5-C44D2294744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1" creationId="{9058324F-26BB-1970-FAA4-199977D7C64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2" creationId="{A78B325A-F83A-0301-2565-1730DAA9BD1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3" creationId="{EEE6F785-C9E9-B3A7-5ABA-7809B514890C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4" creationId="{6B8B5EA3-42A8-8696-11C0-AE14BCDBEBF7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5" creationId="{808CCF90-DDF8-A49D-AB6D-D5C358249F1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6" creationId="{D84BCC12-845A-8109-B1E9-993217E07C0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7" creationId="{15C300D1-53AA-B351-B92F-ACA3ED2082A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5" creationId="{BEDF7AE3-92C1-DD48-C7EF-EC97CFD53B39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6" creationId="{AAF56618-B6EE-20E5-424B-783DEBEECDB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7" creationId="{2D3E6D44-98BB-6778-9121-264C4DA0C8B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8" creationId="{96597920-6348-A934-4BEF-776F24C25A2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9" creationId="{4F7EFE33-B6EB-E983-B6F6-9F796CA0B1C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0" creationId="{9A5FEB89-1B47-5B14-33C8-7BDE3A67958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1" creationId="{F75CD0CB-488C-DE23-B2C8-ED641AC0D84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2" creationId="{0F9EEA4D-D622-96E4-1D8A-64AA20EB0A2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3" creationId="{1DB634EE-8554-08F9-4AF6-A3C6FD44DA3B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4" creationId="{FF4613AF-CB04-2F8E-6D9F-602F02089BD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5" creationId="{8CEB5ECC-A354-FA01-6074-93310C6A140C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6" creationId="{F8529B69-A58E-B630-CD4B-A2441A1B40C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7" creationId="{DB88008E-0D81-4332-865A-417A8F5E2C3E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8" creationId="{B5B07950-2906-3821-D2B0-F51213A8B93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9" creationId="{C28CD14E-A981-2314-ED57-7F70183A0C7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0" creationId="{E4D5F0F3-9EE7-C5F7-2272-C809D75E6C0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1" creationId="{D851580E-9B1D-C2E4-AA46-F98FB0C375A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2" creationId="{57A2CFA7-6423-FAA1-7A31-8B0D90ED183B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3" creationId="{119F2197-93EC-ABF6-7283-4443D9D6C36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6" creationId="{D34D688B-678B-8D10-9E5C-68CB30282E9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7" creationId="{751A5A8F-E877-8846-30DD-FFB798574489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8" creationId="{BCA38477-0CB0-9CDE-3F21-E1E59190242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9" creationId="{7427552E-E2BF-C489-D719-DE2269C64AD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0" creationId="{05C4C220-6EFA-3E9D-EE1C-F8467ED882DF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1" creationId="{5D6CAF6B-4FEF-8AE5-7302-2C2CF7D51CB2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2" creationId="{F55E60B4-450A-81AC-8346-E84969011D0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3" creationId="{6DC4ED89-17C2-E3C9-C906-24C04C822ED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4" creationId="{09AC68D1-EA8A-FD79-B94F-6C37FDD003F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5" creationId="{92ADFE6A-9995-11BA-FF28-AE4E9F5D099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7" creationId="{99A051F0-34FB-9B22-591D-3275832FF1F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8" creationId="{9B7CC1CC-AA3F-95B3-2129-A967B58139B5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149" creationId="{1FEB2C3C-C7D4-F815-7B96-863F161D5847}"/>
          </ac:spMkLst>
        </pc:spChg>
        <pc:grpChg chg="add del mod">
          <ac:chgData name="Laurent VROMMAN" userId="a0d1f88c-10b2-4f3c-9228-f32aeaf99027" providerId="ADAL" clId="{4C97109B-4EA2-44DC-A7F9-24131C0C41D0}" dt="2024-10-15T07:13:05.813" v="347" actId="21"/>
          <ac:grpSpMkLst>
            <pc:docMk/>
            <pc:sldMk cId="2951490037" sldId="256"/>
            <ac:grpSpMk id="8" creationId="{224D7F94-ABF5-DB6A-E9B1-CC2275008EC3}"/>
          </ac:grpSpMkLst>
        </pc:grpChg>
        <pc:grpChg chg="mod">
          <ac:chgData name="Laurent VROMMAN" userId="a0d1f88c-10b2-4f3c-9228-f32aeaf99027" providerId="ADAL" clId="{4C97109B-4EA2-44DC-A7F9-24131C0C41D0}" dt="2024-10-15T07:49:48.463" v="525" actId="1076"/>
          <ac:grpSpMkLst>
            <pc:docMk/>
            <pc:sldMk cId="2951490037" sldId="256"/>
            <ac:grpSpMk id="31" creationId="{EAB7533F-4AD3-08C3-41AF-C1AECC7F54C1}"/>
          </ac:grpSpMkLst>
        </pc:grpChg>
        <pc:grpChg chg="mod">
          <ac:chgData name="Laurent VROMMAN" userId="a0d1f88c-10b2-4f3c-9228-f32aeaf99027" providerId="ADAL" clId="{4C97109B-4EA2-44DC-A7F9-24131C0C41D0}" dt="2024-10-15T07:49:48.463" v="525" actId="1076"/>
          <ac:grpSpMkLst>
            <pc:docMk/>
            <pc:sldMk cId="2951490037" sldId="256"/>
            <ac:grpSpMk id="46" creationId="{9B8C9D8E-18CD-D313-B37E-55C17F809E23}"/>
          </ac:grpSpMkLst>
        </pc:grpChg>
        <pc:cxnChg chg="add del mod">
          <ac:chgData name="Laurent VROMMAN" userId="a0d1f88c-10b2-4f3c-9228-f32aeaf99027" providerId="ADAL" clId="{4C97109B-4EA2-44DC-A7F9-24131C0C41D0}" dt="2024-10-15T07:13:05.813" v="347" actId="21"/>
          <ac:cxnSpMkLst>
            <pc:docMk/>
            <pc:sldMk cId="2951490037" sldId="256"/>
            <ac:cxnSpMk id="4" creationId="{02C6768E-5818-EB00-AD1B-EA3857F6C5E0}"/>
          </ac:cxnSpMkLst>
        </pc:cxnChg>
        <pc:cxnChg chg="add del mod">
          <ac:chgData name="Laurent VROMMAN" userId="a0d1f88c-10b2-4f3c-9228-f32aeaf99027" providerId="ADAL" clId="{4C97109B-4EA2-44DC-A7F9-24131C0C41D0}" dt="2024-10-15T07:13:05.813" v="347" actId="21"/>
          <ac:cxnSpMkLst>
            <pc:docMk/>
            <pc:sldMk cId="2951490037" sldId="256"/>
            <ac:cxnSpMk id="5" creationId="{A6D28C76-6CD1-FEFA-A5D9-0B3E43AACE09}"/>
          </ac:cxnSpMkLst>
        </pc:cxnChg>
      </pc:sldChg>
      <pc:sldChg chg="addSp delSp modSp mod">
        <pc:chgData name="Laurent VROMMAN" userId="a0d1f88c-10b2-4f3c-9228-f32aeaf99027" providerId="ADAL" clId="{4C97109B-4EA2-44DC-A7F9-24131C0C41D0}" dt="2024-10-15T07:27:40.271" v="458" actId="14100"/>
        <pc:sldMkLst>
          <pc:docMk/>
          <pc:sldMk cId="3015913602" sldId="257"/>
        </pc:sldMkLst>
        <pc:spChg chg="add mod">
          <ac:chgData name="Laurent VROMMAN" userId="a0d1f88c-10b2-4f3c-9228-f32aeaf99027" providerId="ADAL" clId="{4C97109B-4EA2-44DC-A7F9-24131C0C41D0}" dt="2024-10-15T06:50:38.922" v="2" actId="1076"/>
          <ac:spMkLst>
            <pc:docMk/>
            <pc:sldMk cId="3015913602" sldId="257"/>
            <ac:spMk id="7" creationId="{B3450DD3-CDD6-BA5D-FF74-CB1AD46EAD35}"/>
          </ac:spMkLst>
        </pc:spChg>
        <pc:spChg chg="add mod">
          <ac:chgData name="Laurent VROMMAN" userId="a0d1f88c-10b2-4f3c-9228-f32aeaf99027" providerId="ADAL" clId="{4C97109B-4EA2-44DC-A7F9-24131C0C41D0}" dt="2024-10-15T06:50:54.136" v="17" actId="14100"/>
          <ac:spMkLst>
            <pc:docMk/>
            <pc:sldMk cId="3015913602" sldId="257"/>
            <ac:spMk id="8" creationId="{7CA71F2B-09CC-E1A3-967E-19491829EE2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9" creationId="{D091BB02-E815-C559-748A-A2AAEF9B9C2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0" creationId="{253FC3EF-DD3A-ED9C-FF65-2F0ABFDAF586}"/>
          </ac:spMkLst>
        </pc:spChg>
        <pc:spChg chg="add del mod">
          <ac:chgData name="Laurent VROMMAN" userId="a0d1f88c-10b2-4f3c-9228-f32aeaf99027" providerId="ADAL" clId="{4C97109B-4EA2-44DC-A7F9-24131C0C41D0}" dt="2024-10-15T06:52:43.755" v="44" actId="478"/>
          <ac:spMkLst>
            <pc:docMk/>
            <pc:sldMk cId="3015913602" sldId="257"/>
            <ac:spMk id="11" creationId="{764FE3B6-138F-D876-8F0E-08EAE68A577D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2" creationId="{6D37F3C9-1499-0929-280D-BDC017B3A26C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3" creationId="{CB204071-8854-1716-A203-A38F29B03FA4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4" creationId="{3676E817-E31E-EB73-1D90-A036E0B6AD2B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5" creationId="{9C99AEDB-7F1A-E745-FD9D-0756D4E294F3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6" creationId="{250A38C5-E066-8977-B187-4604DB193B2D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7" creationId="{074A743A-A021-3A36-F4EF-DEA1174B5C20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8" creationId="{2E6FA406-585A-9E9C-61D0-8B949BF8705B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9" creationId="{FA080D10-64D7-99DE-29A9-F19198DA4E10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24" creationId="{267F85D9-193F-4022-8699-D4754C7751BE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25" creationId="{120A506E-295A-0473-7419-5076A54A4E6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29" creationId="{3029DDC2-FBEC-4DF5-B460-0F52BCE4AEB2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0" creationId="{5E251D81-DF01-B7EC-B5FD-AF95355E0B7A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1" creationId="{A5C683E3-84FB-6FEF-18B5-AB756540AD1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2" creationId="{A7786D34-3A05-7FBE-34A0-14D599E70AE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3" creationId="{61D1CA35-5170-B8D3-73E5-AB568CDF712B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4" creationId="{7D28CF54-B661-F4FC-6D04-0B0D3DD497C9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5" creationId="{453D16CD-B902-BBF1-920F-C430333A0F32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6" creationId="{471331F9-0A28-815D-2167-B30D733844E1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7" creationId="{6A6010EF-81C5-D336-1F1A-235C63A56326}"/>
          </ac:spMkLst>
        </pc:spChg>
        <pc:spChg chg="add del mod">
          <ac:chgData name="Laurent VROMMAN" userId="a0d1f88c-10b2-4f3c-9228-f32aeaf99027" providerId="ADAL" clId="{4C97109B-4EA2-44DC-A7F9-24131C0C41D0}" dt="2024-10-15T07:06:53.624" v="215" actId="478"/>
          <ac:spMkLst>
            <pc:docMk/>
            <pc:sldMk cId="3015913602" sldId="257"/>
            <ac:spMk id="39" creationId="{E63CA365-829C-17A9-1964-5545BE365115}"/>
          </ac:spMkLst>
        </pc:spChg>
        <pc:spChg chg="add mod">
          <ac:chgData name="Laurent VROMMAN" userId="a0d1f88c-10b2-4f3c-9228-f32aeaf99027" providerId="ADAL" clId="{4C97109B-4EA2-44DC-A7F9-24131C0C41D0}" dt="2024-10-15T07:27:16.071" v="451" actId="1076"/>
          <ac:spMkLst>
            <pc:docMk/>
            <pc:sldMk cId="3015913602" sldId="257"/>
            <ac:spMk id="41" creationId="{EE267A77-1404-416A-4AB6-E20D1B8E2075}"/>
          </ac:spMkLst>
        </pc:spChg>
        <pc:spChg chg="add mod">
          <ac:chgData name="Laurent VROMMAN" userId="a0d1f88c-10b2-4f3c-9228-f32aeaf99027" providerId="ADAL" clId="{4C97109B-4EA2-44DC-A7F9-24131C0C41D0}" dt="2024-10-15T07:27:40.271" v="458" actId="14100"/>
          <ac:spMkLst>
            <pc:docMk/>
            <pc:sldMk cId="3015913602" sldId="257"/>
            <ac:spMk id="42" creationId="{4359C74F-C699-CEC1-8E7E-32D407A3D929}"/>
          </ac:spMkLst>
        </pc:spChg>
        <pc:grpChg chg="add mod">
          <ac:chgData name="Laurent VROMMAN" userId="a0d1f88c-10b2-4f3c-9228-f32aeaf99027" providerId="ADAL" clId="{4C97109B-4EA2-44DC-A7F9-24131C0C41D0}" dt="2024-10-15T07:13:24.236" v="352" actId="164"/>
          <ac:grpSpMkLst>
            <pc:docMk/>
            <pc:sldMk cId="3015913602" sldId="257"/>
            <ac:grpSpMk id="40" creationId="{DAE88D1A-9470-BF09-BE0A-206BCF7795E6}"/>
          </ac:grpSpMkLst>
        </pc:grpChg>
        <pc:picChg chg="add mod">
          <ac:chgData name="Laurent VROMMAN" userId="a0d1f88c-10b2-4f3c-9228-f32aeaf99027" providerId="ADAL" clId="{4C97109B-4EA2-44DC-A7F9-24131C0C41D0}" dt="2024-10-15T06:50:38.922" v="2" actId="1076"/>
          <ac:picMkLst>
            <pc:docMk/>
            <pc:sldMk cId="3015913602" sldId="257"/>
            <ac:picMk id="3" creationId="{1C488AC9-0A20-B586-6E87-12D309F100F1}"/>
          </ac:picMkLst>
        </pc:picChg>
        <pc:picChg chg="add mod">
          <ac:chgData name="Laurent VROMMAN" userId="a0d1f88c-10b2-4f3c-9228-f32aeaf99027" providerId="ADAL" clId="{4C97109B-4EA2-44DC-A7F9-24131C0C41D0}" dt="2024-10-15T06:50:38.922" v="2" actId="1076"/>
          <ac:picMkLst>
            <pc:docMk/>
            <pc:sldMk cId="3015913602" sldId="257"/>
            <ac:picMk id="4" creationId="{E1EE2C01-B034-84E8-D950-FC710BB6B47A}"/>
          </ac:picMkLst>
        </pc:picChg>
        <pc:picChg chg="add mod">
          <ac:chgData name="Laurent VROMMAN" userId="a0d1f88c-10b2-4f3c-9228-f32aeaf99027" providerId="ADAL" clId="{4C97109B-4EA2-44DC-A7F9-24131C0C41D0}" dt="2024-10-15T06:50:38.922" v="2" actId="1076"/>
          <ac:picMkLst>
            <pc:docMk/>
            <pc:sldMk cId="3015913602" sldId="257"/>
            <ac:picMk id="5" creationId="{BEAC354A-95DA-98F1-BFD0-015B871E943D}"/>
          </ac:picMkLst>
        </pc:picChg>
        <pc:picChg chg="add mod">
          <ac:chgData name="Laurent VROMMAN" userId="a0d1f88c-10b2-4f3c-9228-f32aeaf99027" providerId="ADAL" clId="{4C97109B-4EA2-44DC-A7F9-24131C0C41D0}" dt="2024-10-15T06:50:38.922" v="2" actId="1076"/>
          <ac:picMkLst>
            <pc:docMk/>
            <pc:sldMk cId="3015913602" sldId="257"/>
            <ac:picMk id="6" creationId="{994EF486-F1AD-2DAD-4F37-E0246BF51D22}"/>
          </ac:picMkLst>
        </pc:picChg>
        <pc:picChg chg="add mod">
          <ac:chgData name="Laurent VROMMAN" userId="a0d1f88c-10b2-4f3c-9228-f32aeaf99027" providerId="ADAL" clId="{4C97109B-4EA2-44DC-A7F9-24131C0C41D0}" dt="2024-10-15T07:03:45.983" v="212" actId="1076"/>
          <ac:picMkLst>
            <pc:docMk/>
            <pc:sldMk cId="3015913602" sldId="257"/>
            <ac:picMk id="38" creationId="{64F97B0F-535D-971B-805C-DEAFBA01ECC6}"/>
          </ac:picMkLst>
        </pc:picChg>
        <pc:picChg chg="mod">
          <ac:chgData name="Laurent VROMMAN" userId="a0d1f88c-10b2-4f3c-9228-f32aeaf99027" providerId="ADAL" clId="{4C97109B-4EA2-44DC-A7F9-24131C0C41D0}" dt="2024-10-15T06:50:40.427" v="3" actId="1076"/>
          <ac:picMkLst>
            <pc:docMk/>
            <pc:sldMk cId="3015913602" sldId="257"/>
            <ac:picMk id="1030" creationId="{C7765708-BF72-2555-713A-374C67F0B5D5}"/>
          </ac:picMkLst>
        </pc:picChg>
        <pc:picChg chg="mod">
          <ac:chgData name="Laurent VROMMAN" userId="a0d1f88c-10b2-4f3c-9228-f32aeaf99027" providerId="ADAL" clId="{4C97109B-4EA2-44DC-A7F9-24131C0C41D0}" dt="2024-10-15T06:50:30.704" v="0" actId="1076"/>
          <ac:picMkLst>
            <pc:docMk/>
            <pc:sldMk cId="3015913602" sldId="257"/>
            <ac:picMk id="1036" creationId="{CC64BF61-D99F-7B21-58DA-194C3F4BC342}"/>
          </ac:picMkLst>
        </pc:picChg>
        <pc:cxnChg chg="add mod">
          <ac:chgData name="Laurent VROMMAN" userId="a0d1f88c-10b2-4f3c-9228-f32aeaf99027" providerId="ADAL" clId="{4C97109B-4EA2-44DC-A7F9-24131C0C41D0}" dt="2024-10-15T07:13:24.236" v="352" actId="164"/>
          <ac:cxnSpMkLst>
            <pc:docMk/>
            <pc:sldMk cId="3015913602" sldId="257"/>
            <ac:cxnSpMk id="21" creationId="{392761F7-0761-57E4-DE1A-06C4FE6E7C33}"/>
          </ac:cxnSpMkLst>
        </pc:cxnChg>
        <pc:cxnChg chg="add mod">
          <ac:chgData name="Laurent VROMMAN" userId="a0d1f88c-10b2-4f3c-9228-f32aeaf99027" providerId="ADAL" clId="{4C97109B-4EA2-44DC-A7F9-24131C0C41D0}" dt="2024-10-15T07:13:24.236" v="352" actId="164"/>
          <ac:cxnSpMkLst>
            <pc:docMk/>
            <pc:sldMk cId="3015913602" sldId="257"/>
            <ac:cxnSpMk id="23" creationId="{23F32C5A-E3B9-70BE-8C5B-EE1BA3BB8735}"/>
          </ac:cxnSpMkLst>
        </pc:cxnChg>
        <pc:cxnChg chg="add mod">
          <ac:chgData name="Laurent VROMMAN" userId="a0d1f88c-10b2-4f3c-9228-f32aeaf99027" providerId="ADAL" clId="{4C97109B-4EA2-44DC-A7F9-24131C0C41D0}" dt="2024-10-15T07:13:24.236" v="352" actId="164"/>
          <ac:cxnSpMkLst>
            <pc:docMk/>
            <pc:sldMk cId="3015913602" sldId="257"/>
            <ac:cxnSpMk id="26" creationId="{A7DCB80F-A237-38B6-DE58-F86F1906EF02}"/>
          </ac:cxnSpMkLst>
        </pc:cxnChg>
      </pc:sldChg>
      <pc:sldChg chg="addSp modSp">
        <pc:chgData name="Laurent VROMMAN" userId="a0d1f88c-10b2-4f3c-9228-f32aeaf99027" providerId="ADAL" clId="{4C97109B-4EA2-44DC-A7F9-24131C0C41D0}" dt="2024-10-15T07:29:17.176" v="462" actId="1076"/>
        <pc:sldMkLst>
          <pc:docMk/>
          <pc:sldMk cId="3224030588" sldId="258"/>
        </pc:sldMkLst>
        <pc:picChg chg="add mod">
          <ac:chgData name="Laurent VROMMAN" userId="a0d1f88c-10b2-4f3c-9228-f32aeaf99027" providerId="ADAL" clId="{4C97109B-4EA2-44DC-A7F9-24131C0C41D0}" dt="2024-10-15T07:29:17.176" v="462" actId="1076"/>
          <ac:picMkLst>
            <pc:docMk/>
            <pc:sldMk cId="3224030588" sldId="258"/>
            <ac:picMk id="1026" creationId="{376F1F15-52A1-2F7F-A4DB-AE5F5F4B3111}"/>
          </ac:picMkLst>
        </pc:picChg>
      </pc:sldChg>
      <pc:sldChg chg="addSp delSp modSp new mod">
        <pc:chgData name="Laurent VROMMAN" userId="a0d1f88c-10b2-4f3c-9228-f32aeaf99027" providerId="ADAL" clId="{4C97109B-4EA2-44DC-A7F9-24131C0C41D0}" dt="2024-10-23T10:26:29.953" v="1298" actId="1076"/>
        <pc:sldMkLst>
          <pc:docMk/>
          <pc:sldMk cId="4257809185" sldId="259"/>
        </pc:sldMkLst>
        <pc:spChg chg="del">
          <ac:chgData name="Laurent VROMMAN" userId="a0d1f88c-10b2-4f3c-9228-f32aeaf99027" providerId="ADAL" clId="{4C97109B-4EA2-44DC-A7F9-24131C0C41D0}" dt="2024-10-15T07:13:12.432" v="349" actId="478"/>
          <ac:spMkLst>
            <pc:docMk/>
            <pc:sldMk cId="4257809185" sldId="259"/>
            <ac:spMk id="2" creationId="{5DDA88C1-6BC3-ABC6-1EAC-4F4191BB3D58}"/>
          </ac:spMkLst>
        </pc:spChg>
        <pc:spChg chg="del">
          <ac:chgData name="Laurent VROMMAN" userId="a0d1f88c-10b2-4f3c-9228-f32aeaf99027" providerId="ADAL" clId="{4C97109B-4EA2-44DC-A7F9-24131C0C41D0}" dt="2024-10-15T07:13:12.432" v="349" actId="478"/>
          <ac:spMkLst>
            <pc:docMk/>
            <pc:sldMk cId="4257809185" sldId="259"/>
            <ac:spMk id="3" creationId="{7AD59C0A-356A-68EF-350E-256D09C0C63F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4" creationId="{72335A24-7C88-EAF0-0FCD-989715932086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" creationId="{E771294D-3943-401E-3E6F-412C03DB6830}"/>
          </ac:spMkLst>
        </pc:spChg>
        <pc:spChg chg="mod">
          <ac:chgData name="Laurent VROMMAN" userId="a0d1f88c-10b2-4f3c-9228-f32aeaf99027" providerId="ADAL" clId="{4C97109B-4EA2-44DC-A7F9-24131C0C41D0}" dt="2024-10-15T07:13:12.761" v="350"/>
          <ac:spMkLst>
            <pc:docMk/>
            <pc:sldMk cId="4257809185" sldId="259"/>
            <ac:spMk id="9" creationId="{EA2B35A7-3EC8-57A4-93B3-FEE0FE28D023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1" creationId="{7B3BABF8-47AE-6E9D-78E9-E0949A3A580D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2" creationId="{F57F1713-C457-C238-9BE3-E747D6DD0F2C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3" creationId="{6A7108EE-DCB7-8AF5-9F13-B1116F5C371A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4" creationId="{CCE74EE9-CDC7-E574-D8DC-E1199C4E265D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5" creationId="{B55CC408-8389-F608-836B-DCF2F8F721F4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6" creationId="{59C54F5F-CEC5-C5FF-B47C-1FF68AC9C661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7" creationId="{2569899A-6DE2-D3CD-DA2D-4DE4BB727393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8" creationId="{5007E884-C471-2BB6-D418-67DE19EB763F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9" creationId="{5B8C96B3-3076-8E4D-C26A-BFB026DA7659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20" creationId="{7A4A33CB-C942-9D34-079E-2C53503B63DE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23" creationId="{81161751-2453-527F-71CC-36CC921B4CAE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24" creationId="{88573ADC-E972-FD92-B1B1-8B5F770F2B3B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26" creationId="{E595A8DD-5261-78F5-ED84-2439E36D68DC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27" creationId="{C2E86898-7057-CE30-8217-DD5CFD3D0B02}"/>
          </ac:spMkLst>
        </pc:spChg>
        <pc:spChg chg="add mod topLvl">
          <ac:chgData name="Laurent VROMMAN" userId="a0d1f88c-10b2-4f3c-9228-f32aeaf99027" providerId="ADAL" clId="{4C97109B-4EA2-44DC-A7F9-24131C0C41D0}" dt="2024-10-15T07:31:08.753" v="480" actId="165"/>
          <ac:spMkLst>
            <pc:docMk/>
            <pc:sldMk cId="4257809185" sldId="259"/>
            <ac:spMk id="28" creationId="{546D1A66-DB02-4BBF-238D-173975F42AEA}"/>
          </ac:spMkLst>
        </pc:spChg>
        <pc:spChg chg="add mod">
          <ac:chgData name="Laurent VROMMAN" userId="a0d1f88c-10b2-4f3c-9228-f32aeaf99027" providerId="ADAL" clId="{4C97109B-4EA2-44DC-A7F9-24131C0C41D0}" dt="2024-10-15T12:42:27.989" v="754" actId="5793"/>
          <ac:spMkLst>
            <pc:docMk/>
            <pc:sldMk cId="4257809185" sldId="259"/>
            <ac:spMk id="29" creationId="{37740FD5-2B2C-D544-B29D-F531503ECCFA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29" creationId="{5C31D614-7F21-40A7-E0E4-29DBFFFD188F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30" creationId="{3F075E4F-DFF2-687E-A990-B0E99107ADA6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1" creationId="{E07A1766-5109-1DFD-D716-615CBEFBA72E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2" creationId="{F1BE098D-5219-74F8-3015-44102D4047E1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3" creationId="{EDE4A69D-E684-9538-0A4A-5D9E2F1D27EA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4" creationId="{0B820BDF-D5BE-0207-03AD-E851A2BC4F78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5" creationId="{BDDB85A0-8329-ECA6-BE56-4A1DB0C43B38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6" creationId="{588AE5FF-C746-B03E-D9BB-F4955307D9D3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7" creationId="{27F1FBB4-1024-FC78-7E1C-8C0C829B6BA8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8" creationId="{DEEEF20A-B89C-DF3B-DE80-91BF0F72B678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9" creationId="{166475DB-4D76-9AF0-84FD-EF1FD56D94DC}"/>
          </ac:spMkLst>
        </pc:spChg>
        <pc:spChg chg="add del mod">
          <ac:chgData name="Laurent VROMMAN" userId="a0d1f88c-10b2-4f3c-9228-f32aeaf99027" providerId="ADAL" clId="{4C97109B-4EA2-44DC-A7F9-24131C0C41D0}" dt="2024-10-15T07:49:29.795" v="524" actId="478"/>
          <ac:spMkLst>
            <pc:docMk/>
            <pc:sldMk cId="4257809185" sldId="259"/>
            <ac:spMk id="60" creationId="{E9CC72B3-761A-9DD2-D657-939F143B6874}"/>
          </ac:spMkLst>
        </pc:spChg>
        <pc:spChg chg="mod topLvl">
          <ac:chgData name="Laurent VROMMAN" userId="a0d1f88c-10b2-4f3c-9228-f32aeaf99027" providerId="ADAL" clId="{4C97109B-4EA2-44DC-A7F9-24131C0C41D0}" dt="2024-10-23T09:34:54.756" v="1197" actId="1076"/>
          <ac:spMkLst>
            <pc:docMk/>
            <pc:sldMk cId="4257809185" sldId="259"/>
            <ac:spMk id="60" creationId="{FF1DC7E9-D532-5FBA-94F4-5A0BF794A6DA}"/>
          </ac:spMkLst>
        </pc:spChg>
        <pc:spChg chg="add del mod">
          <ac:chgData name="Laurent VROMMAN" userId="a0d1f88c-10b2-4f3c-9228-f32aeaf99027" providerId="ADAL" clId="{4C97109B-4EA2-44DC-A7F9-24131C0C41D0}" dt="2024-10-15T07:49:29.067" v="523" actId="478"/>
          <ac:spMkLst>
            <pc:docMk/>
            <pc:sldMk cId="4257809185" sldId="259"/>
            <ac:spMk id="61" creationId="{15384DE7-0057-9CBD-5742-4E7CFDF805FE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61" creationId="{4E82E41B-DADC-364D-860A-C69ADAEA136F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62" creationId="{B11B11E8-5849-61C2-6037-27E2F9C966A2}"/>
          </ac:spMkLst>
        </pc:spChg>
        <pc:spChg chg="add del mod">
          <ac:chgData name="Laurent VROMMAN" userId="a0d1f88c-10b2-4f3c-9228-f32aeaf99027" providerId="ADAL" clId="{4C97109B-4EA2-44DC-A7F9-24131C0C41D0}" dt="2024-10-15T07:49:26.932" v="519" actId="478"/>
          <ac:spMkLst>
            <pc:docMk/>
            <pc:sldMk cId="4257809185" sldId="259"/>
            <ac:spMk id="62" creationId="{C73E0070-D31D-5609-16AE-CADEFC0924F4}"/>
          </ac:spMkLst>
        </pc:spChg>
        <pc:spChg chg="add del mod">
          <ac:chgData name="Laurent VROMMAN" userId="a0d1f88c-10b2-4f3c-9228-f32aeaf99027" providerId="ADAL" clId="{4C97109B-4EA2-44DC-A7F9-24131C0C41D0}" dt="2024-10-15T07:49:28.669" v="522" actId="478"/>
          <ac:spMkLst>
            <pc:docMk/>
            <pc:sldMk cId="4257809185" sldId="259"/>
            <ac:spMk id="65" creationId="{2502B3CF-9AFE-6932-A540-285D512B86C6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65" creationId="{F5210337-6EF7-E408-DBBB-7F15DC06EB01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66" creationId="{4750888D-C430-2F8D-CBF3-D4E6877D0AA1}"/>
          </ac:spMkLst>
        </pc:spChg>
        <pc:spChg chg="add del mod">
          <ac:chgData name="Laurent VROMMAN" userId="a0d1f88c-10b2-4f3c-9228-f32aeaf99027" providerId="ADAL" clId="{4C97109B-4EA2-44DC-A7F9-24131C0C41D0}" dt="2024-10-15T07:49:27.653" v="520" actId="478"/>
          <ac:spMkLst>
            <pc:docMk/>
            <pc:sldMk cId="4257809185" sldId="259"/>
            <ac:spMk id="66" creationId="{BC10935B-DE46-B79A-2A9C-B32F297503A0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67" creationId="{60E12135-67AA-76B8-D760-8BDE6E0B17D8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68" creationId="{3204493D-3584-5B5F-F8A9-2D1A818EA95B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69" creationId="{BFE85805-F376-9725-6F50-0677D0A6EC7E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70" creationId="{1ECEFD42-7FBB-763C-B3E1-27B14070899F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71" creationId="{1B57758C-E841-E2B4-6B9E-0391527E7965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72" creationId="{508BE85C-3D7D-C1E9-52CB-A8D8D419940A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73" creationId="{A0E5BC74-96E9-8137-F018-935C8918AAAF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5" creationId="{AEC5E5BB-3E7A-E63D-6EFF-21CAEE8E7490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6" creationId="{886EE04A-AC65-C326-8675-5A7A812FA387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7" creationId="{C8B9E6F5-1B5C-09BB-7CB6-F9112C53786D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8" creationId="{BDD7BDCE-5CF5-8E71-FDDE-135969EE858B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9" creationId="{FEEA820C-57C1-5106-61F2-061146620BC0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80" creationId="{68EBE6CA-F387-1187-E038-C482197C2FA0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81" creationId="{4028261F-73D0-BAF5-56FC-3633BA762D00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82" creationId="{67D738CA-F5B3-E4E2-D87F-46EBDAF0880B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85" creationId="{F9A3A95A-5D0F-9BF2-FB18-CC3303F8852A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86" creationId="{2568688D-3C8A-8B04-55D0-074DADABAC1D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89" creationId="{0127C309-9F0D-065C-4FC5-1330310EB77D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90" creationId="{A7367640-1CEC-D729-DE9B-972A3A59B916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91" creationId="{39E920FE-E33C-0FC9-A8F3-6BAD3BA1D2AD}"/>
          </ac:spMkLst>
        </pc:spChg>
        <pc:spChg chg="add mod">
          <ac:chgData name="Laurent VROMMAN" userId="a0d1f88c-10b2-4f3c-9228-f32aeaf99027" providerId="ADAL" clId="{4C97109B-4EA2-44DC-A7F9-24131C0C41D0}" dt="2024-10-15T12:42:04.034" v="732" actId="20577"/>
          <ac:spMkLst>
            <pc:docMk/>
            <pc:sldMk cId="4257809185" sldId="259"/>
            <ac:spMk id="92" creationId="{C927296C-E308-E8F9-B7BE-D31B6BE9B131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93" creationId="{EC4207C0-85A5-C02B-8A27-857D8AE692B8}"/>
          </ac:spMkLst>
        </pc:spChg>
        <pc:spChg chg="add mod">
          <ac:chgData name="Laurent VROMMAN" userId="a0d1f88c-10b2-4f3c-9228-f32aeaf99027" providerId="ADAL" clId="{4C97109B-4EA2-44DC-A7F9-24131C0C41D0}" dt="2024-10-15T12:42:01.563" v="728" actId="20577"/>
          <ac:spMkLst>
            <pc:docMk/>
            <pc:sldMk cId="4257809185" sldId="259"/>
            <ac:spMk id="94" creationId="{531E7B48-5F53-2686-C8F0-0B566484009F}"/>
          </ac:spMkLst>
        </pc:spChg>
        <pc:spChg chg="mod">
          <ac:chgData name="Laurent VROMMAN" userId="a0d1f88c-10b2-4f3c-9228-f32aeaf99027" providerId="ADAL" clId="{4C97109B-4EA2-44DC-A7F9-24131C0C41D0}" dt="2024-10-15T07:13:12.761" v="350"/>
          <ac:spMkLst>
            <pc:docMk/>
            <pc:sldMk cId="4257809185" sldId="259"/>
            <ac:spMk id="95" creationId="{526259BE-5824-9850-6E36-E86750C5F3A7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96" creationId="{F4E9ABFA-5C1F-31D0-1A53-8740938B7B43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97" creationId="{5076F1CD-6CC0-45C5-BB11-C71200C8392F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98" creationId="{97D92E3D-87FF-6DE8-BEE6-D9B8967F4B58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99" creationId="{BB059F88-8320-58C6-F7C3-96C40398C136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0" creationId="{6C929D73-AD13-0916-85C5-C44D2294744A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1" creationId="{9058324F-26BB-1970-FAA4-199977D7C643}"/>
          </ac:spMkLst>
        </pc:spChg>
        <pc:spChg chg="add mod topLvl">
          <ac:chgData name="Laurent VROMMAN" userId="a0d1f88c-10b2-4f3c-9228-f32aeaf99027" providerId="ADAL" clId="{4C97109B-4EA2-44DC-A7F9-24131C0C41D0}" dt="2024-10-15T07:33:08.624" v="504" actId="1076"/>
          <ac:spMkLst>
            <pc:docMk/>
            <pc:sldMk cId="4257809185" sldId="259"/>
            <ac:spMk id="102" creationId="{A78B325A-F83A-0301-2565-1730DAA9BD13}"/>
          </ac:spMkLst>
        </pc:spChg>
        <pc:spChg chg="add mod topLvl">
          <ac:chgData name="Laurent VROMMAN" userId="a0d1f88c-10b2-4f3c-9228-f32aeaf99027" providerId="ADAL" clId="{4C97109B-4EA2-44DC-A7F9-24131C0C41D0}" dt="2024-10-15T07:33:12.903" v="509" actId="20577"/>
          <ac:spMkLst>
            <pc:docMk/>
            <pc:sldMk cId="4257809185" sldId="259"/>
            <ac:spMk id="103" creationId="{EEE6F785-C9E9-B3A7-5ABA-7809B514890C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4" creationId="{6B8B5EA3-42A8-8696-11C0-AE14BCDBEBF7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5" creationId="{808CCF90-DDF8-A49D-AB6D-D5C358249F15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6" creationId="{D84BCC12-845A-8109-B1E9-993217E07C06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7" creationId="{15C300D1-53AA-B351-B92F-ACA3ED2082AA}"/>
          </ac:spMkLst>
        </pc:spChg>
        <pc:spChg chg="add mod">
          <ac:chgData name="Laurent VROMMAN" userId="a0d1f88c-10b2-4f3c-9228-f32aeaf99027" providerId="ADAL" clId="{4C97109B-4EA2-44DC-A7F9-24131C0C41D0}" dt="2024-10-15T07:32:27.768" v="497" actId="13822"/>
          <ac:spMkLst>
            <pc:docMk/>
            <pc:sldMk cId="4257809185" sldId="259"/>
            <ac:spMk id="108" creationId="{6082890A-A2D6-C4C1-3473-14FDEDFFE9AB}"/>
          </ac:spMkLst>
        </pc:spChg>
        <pc:spChg chg="add mod">
          <ac:chgData name="Laurent VROMMAN" userId="a0d1f88c-10b2-4f3c-9228-f32aeaf99027" providerId="ADAL" clId="{4C97109B-4EA2-44DC-A7F9-24131C0C41D0}" dt="2024-10-15T07:32:39.399" v="500" actId="13822"/>
          <ac:spMkLst>
            <pc:docMk/>
            <pc:sldMk cId="4257809185" sldId="259"/>
            <ac:spMk id="109" creationId="{E67BC70F-C1F8-14FE-8331-1FE2571C915B}"/>
          </ac:spMkLst>
        </pc:spChg>
        <pc:spChg chg="add mod">
          <ac:chgData name="Laurent VROMMAN" userId="a0d1f88c-10b2-4f3c-9228-f32aeaf99027" providerId="ADAL" clId="{4C97109B-4EA2-44DC-A7F9-24131C0C41D0}" dt="2024-10-15T07:32:42.272" v="501" actId="13822"/>
          <ac:spMkLst>
            <pc:docMk/>
            <pc:sldMk cId="4257809185" sldId="259"/>
            <ac:spMk id="110" creationId="{C40189DE-9756-A41A-A6C0-404FFD61FF87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111" creationId="{B1538142-CE81-0DB2-CCFB-A8E837EA6E90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115" creationId="{404D8712-9DBE-0CE8-F11C-E76F25410EFF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15" creationId="{BEDF7AE3-92C1-DD48-C7EF-EC97CFD53B39}"/>
          </ac:spMkLst>
        </pc:spChg>
        <pc:spChg chg="add mod topLvl">
          <ac:chgData name="Laurent VROMMAN" userId="a0d1f88c-10b2-4f3c-9228-f32aeaf99027" providerId="ADAL" clId="{4C97109B-4EA2-44DC-A7F9-24131C0C41D0}" dt="2024-10-15T07:34:18.658" v="516" actId="1076"/>
          <ac:spMkLst>
            <pc:docMk/>
            <pc:sldMk cId="4257809185" sldId="259"/>
            <ac:spMk id="116" creationId="{AAF56618-B6EE-20E5-424B-783DEBEECDB6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17" creationId="{2D3E6D44-98BB-6778-9121-264C4DA0C8B6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117" creationId="{3BD345E9-0F74-F03C-9F66-E46F3CA141FD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18" creationId="{96597920-6348-A934-4BEF-776F24C25A21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19" creationId="{4F7EFE33-B6EB-E983-B6F6-9F796CA0B1C8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0" creationId="{9A5FEB89-1B47-5B14-33C8-7BDE3A679585}"/>
          </ac:spMkLst>
        </pc:spChg>
        <pc:spChg chg="mod topLvl">
          <ac:chgData name="Laurent VROMMAN" userId="a0d1f88c-10b2-4f3c-9228-f32aeaf99027" providerId="ADAL" clId="{4C97109B-4EA2-44DC-A7F9-24131C0C41D0}" dt="2024-10-23T09:34:47.157" v="1193" actId="164"/>
          <ac:spMkLst>
            <pc:docMk/>
            <pc:sldMk cId="4257809185" sldId="259"/>
            <ac:spMk id="120" creationId="{D29D70A0-6C7C-E501-168D-098ED84B52E0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1" creationId="{F75CD0CB-488C-DE23-B2C8-ED641AC0D84D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2" creationId="{0F9EEA4D-D622-96E4-1D8A-64AA20EB0A20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3" creationId="{1DB634EE-8554-08F9-4AF6-A3C6FD44DA3B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4" creationId="{FF4613AF-CB04-2F8E-6D9F-602F02089BD3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5" creationId="{8CEB5ECC-A354-FA01-6074-93310C6A140C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6" creationId="{F8529B69-A58E-B630-CD4B-A2441A1B40C6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7" creationId="{DB88008E-0D81-4332-865A-417A8F5E2C3E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8" creationId="{B5B07950-2906-3821-D2B0-F51213A8B935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9" creationId="{C28CD14E-A981-2314-ED57-7F70183A0C71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0" creationId="{E4D5F0F3-9EE7-C5F7-2272-C809D75E6C05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1" creationId="{D851580E-9B1D-C2E4-AA46-F98FB0C375A1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2" creationId="{57A2CFA7-6423-FAA1-7A31-8B0D90ED183B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3" creationId="{119F2197-93EC-ABF6-7283-4443D9D6C363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6" creationId="{D34D688B-678B-8D10-9E5C-68CB30282E98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137" creationId="{751A5A8F-E877-8846-30DD-FFB798574489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38" creationId="{BCA38477-0CB0-9CDE-3F21-E1E591902425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39" creationId="{7427552E-E2BF-C489-D719-DE2269C64AD8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0" creationId="{05C4C220-6EFA-3E9D-EE1C-F8467ED882DF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1" creationId="{5D6CAF6B-4FEF-8AE5-7302-2C2CF7D51CB2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2" creationId="{F55E60B4-450A-81AC-8346-E84969011D0A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3" creationId="{6DC4ED89-17C2-E3C9-C906-24C04C822ED3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4" creationId="{09AC68D1-EA8A-FD79-B94F-6C37FDD003FD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5" creationId="{92ADFE6A-9995-11BA-FF28-AE4E9F5D099D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7" creationId="{99A051F0-34FB-9B22-591D-3275832FF1F1}"/>
          </ac:spMkLst>
        </pc:spChg>
        <pc:spChg chg="add mod">
          <ac:chgData name="Laurent VROMMAN" userId="a0d1f88c-10b2-4f3c-9228-f32aeaf99027" providerId="ADAL" clId="{4C97109B-4EA2-44DC-A7F9-24131C0C41D0}" dt="2024-10-15T07:14:45.080" v="384" actId="14100"/>
          <ac:spMkLst>
            <pc:docMk/>
            <pc:sldMk cId="4257809185" sldId="259"/>
            <ac:spMk id="148" creationId="{9B7CC1CC-AA3F-95B3-2129-A967B58139B5}"/>
          </ac:spMkLst>
        </pc:spChg>
        <pc:grpChg chg="add mod">
          <ac:chgData name="Laurent VROMMAN" userId="a0d1f88c-10b2-4f3c-9228-f32aeaf99027" providerId="ADAL" clId="{4C97109B-4EA2-44DC-A7F9-24131C0C41D0}" dt="2024-10-15T07:13:55.266" v="358" actId="164"/>
          <ac:grpSpMkLst>
            <pc:docMk/>
            <pc:sldMk cId="4257809185" sldId="259"/>
            <ac:grpSpMk id="8" creationId="{224D7F94-ABF5-DB6A-E9B1-CC2275008EC3}"/>
          </ac:grpSpMkLst>
        </pc:grpChg>
        <pc:grpChg chg="add mod">
          <ac:chgData name="Laurent VROMMAN" userId="a0d1f88c-10b2-4f3c-9228-f32aeaf99027" providerId="ADAL" clId="{4C97109B-4EA2-44DC-A7F9-24131C0C41D0}" dt="2024-10-15T07:14:32.267" v="381" actId="1076"/>
          <ac:grpSpMkLst>
            <pc:docMk/>
            <pc:sldMk cId="4257809185" sldId="259"/>
            <ac:grpSpMk id="10" creationId="{57F7565A-6FBB-6C0C-D521-8EB589F78F69}"/>
          </ac:grpSpMkLst>
        </pc:grpChg>
        <pc:grpChg chg="add mod">
          <ac:chgData name="Laurent VROMMAN" userId="a0d1f88c-10b2-4f3c-9228-f32aeaf99027" providerId="ADAL" clId="{4C97109B-4EA2-44DC-A7F9-24131C0C41D0}" dt="2024-10-15T07:14:41.449" v="383" actId="1076"/>
          <ac:grpSpMkLst>
            <pc:docMk/>
            <pc:sldMk cId="4257809185" sldId="259"/>
            <ac:grpSpMk id="40" creationId="{4E841BEF-3D77-8ADC-CF69-D4C291125BE5}"/>
          </ac:grpSpMkLst>
        </pc:grpChg>
        <pc:grpChg chg="add mod">
          <ac:chgData name="Laurent VROMMAN" userId="a0d1f88c-10b2-4f3c-9228-f32aeaf99027" providerId="ADAL" clId="{4C97109B-4EA2-44DC-A7F9-24131C0C41D0}" dt="2024-10-15T07:14:37.384" v="382" actId="1076"/>
          <ac:grpSpMkLst>
            <pc:docMk/>
            <pc:sldMk cId="4257809185" sldId="259"/>
            <ac:grpSpMk id="41" creationId="{CB8652CC-B4F9-D2C9-0E67-2462D0DEC848}"/>
          </ac:grpSpMkLst>
        </pc:grpChg>
        <pc:grpChg chg="add del mod">
          <ac:chgData name="Laurent VROMMAN" userId="a0d1f88c-10b2-4f3c-9228-f32aeaf99027" providerId="ADAL" clId="{4C97109B-4EA2-44DC-A7F9-24131C0C41D0}" dt="2024-10-23T08:33:13.137" v="1036" actId="165"/>
          <ac:grpSpMkLst>
            <pc:docMk/>
            <pc:sldMk cId="4257809185" sldId="259"/>
            <ac:grpSpMk id="42" creationId="{25603486-EC52-8907-AB50-3612B7620218}"/>
          </ac:grpSpMkLst>
        </pc:grpChg>
        <pc:grpChg chg="add del mod">
          <ac:chgData name="Laurent VROMMAN" userId="a0d1f88c-10b2-4f3c-9228-f32aeaf99027" providerId="ADAL" clId="{4C97109B-4EA2-44DC-A7F9-24131C0C41D0}" dt="2024-10-15T07:31:08.753" v="480" actId="165"/>
          <ac:grpSpMkLst>
            <pc:docMk/>
            <pc:sldMk cId="4257809185" sldId="259"/>
            <ac:grpSpMk id="42" creationId="{9852EE2F-7707-749B-4BC4-3930CE761ECA}"/>
          </ac:grpSpMkLst>
        </pc:grpChg>
        <pc:grpChg chg="add mod">
          <ac:chgData name="Laurent VROMMAN" userId="a0d1f88c-10b2-4f3c-9228-f32aeaf99027" providerId="ADAL" clId="{4C97109B-4EA2-44DC-A7F9-24131C0C41D0}" dt="2024-10-15T07:13:55.266" v="358" actId="164"/>
          <ac:grpSpMkLst>
            <pc:docMk/>
            <pc:sldMk cId="4257809185" sldId="259"/>
            <ac:grpSpMk id="43" creationId="{9317F384-2053-7D68-8AEC-6718CF06E16B}"/>
          </ac:grpSpMkLst>
        </pc:grpChg>
        <pc:grpChg chg="add del mod">
          <ac:chgData name="Laurent VROMMAN" userId="a0d1f88c-10b2-4f3c-9228-f32aeaf99027" providerId="ADAL" clId="{4C97109B-4EA2-44DC-A7F9-24131C0C41D0}" dt="2024-10-23T09:35:03.793" v="1199" actId="478"/>
          <ac:grpSpMkLst>
            <pc:docMk/>
            <pc:sldMk cId="4257809185" sldId="259"/>
            <ac:grpSpMk id="44" creationId="{FC6E2ADC-C0C7-7A1D-3888-8B7962294437}"/>
          </ac:grpSpMkLst>
        </pc:grpChg>
        <pc:grpChg chg="add mod">
          <ac:chgData name="Laurent VROMMAN" userId="a0d1f88c-10b2-4f3c-9228-f32aeaf99027" providerId="ADAL" clId="{4C97109B-4EA2-44DC-A7F9-24131C0C41D0}" dt="2024-10-23T09:35:10.550" v="1280" actId="1038"/>
          <ac:grpSpMkLst>
            <pc:docMk/>
            <pc:sldMk cId="4257809185" sldId="259"/>
            <ac:grpSpMk id="122" creationId="{C5889FC5-0FC8-AECC-7AB2-27EC56709A88}"/>
          </ac:grpSpMkLst>
        </pc:grpChg>
        <pc:picChg chg="add del mod">
          <ac:chgData name="Laurent VROMMAN" userId="a0d1f88c-10b2-4f3c-9228-f32aeaf99027" providerId="ADAL" clId="{4C97109B-4EA2-44DC-A7F9-24131C0C41D0}" dt="2024-10-23T09:34:32.343" v="1191" actId="478"/>
          <ac:picMkLst>
            <pc:docMk/>
            <pc:sldMk cId="4257809185" sldId="259"/>
            <ac:picMk id="3" creationId="{0328694B-1B42-B48D-1D75-AFC6C4F53DA1}"/>
          </ac:picMkLst>
        </pc:picChg>
        <pc:picChg chg="add del mod">
          <ac:chgData name="Laurent VROMMAN" userId="a0d1f88c-10b2-4f3c-9228-f32aeaf99027" providerId="ADAL" clId="{4C97109B-4EA2-44DC-A7F9-24131C0C41D0}" dt="2024-10-23T09:34:35.588" v="1192" actId="478"/>
          <ac:picMkLst>
            <pc:docMk/>
            <pc:sldMk cId="4257809185" sldId="259"/>
            <ac:picMk id="121" creationId="{BB077DC6-EA09-099B-6371-1A56E713AD50}"/>
          </ac:picMkLst>
        </pc:picChg>
        <pc:picChg chg="add del mod">
          <ac:chgData name="Laurent VROMMAN" userId="a0d1f88c-10b2-4f3c-9228-f32aeaf99027" providerId="ADAL" clId="{4C97109B-4EA2-44DC-A7F9-24131C0C41D0}" dt="2024-10-23T10:24:50.929" v="1289" actId="478"/>
          <ac:picMkLst>
            <pc:docMk/>
            <pc:sldMk cId="4257809185" sldId="259"/>
            <ac:picMk id="124" creationId="{8DA7853B-D824-6647-D0B5-13D651436059}"/>
          </ac:picMkLst>
        </pc:picChg>
        <pc:picChg chg="add mod">
          <ac:chgData name="Laurent VROMMAN" userId="a0d1f88c-10b2-4f3c-9228-f32aeaf99027" providerId="ADAL" clId="{4C97109B-4EA2-44DC-A7F9-24131C0C41D0}" dt="2024-10-23T10:26:29.953" v="1298" actId="1076"/>
          <ac:picMkLst>
            <pc:docMk/>
            <pc:sldMk cId="4257809185" sldId="259"/>
            <ac:picMk id="126" creationId="{127D42B6-8F10-7F75-F6AB-E5090E3DCB81}"/>
          </ac:picMkLst>
        </pc:picChg>
        <pc:cxnChg chg="add del mod">
          <ac:chgData name="Laurent VROMMAN" userId="a0d1f88c-10b2-4f3c-9228-f32aeaf99027" providerId="ADAL" clId="{4C97109B-4EA2-44DC-A7F9-24131C0C41D0}" dt="2024-10-15T12:42:12.531" v="734" actId="11529"/>
          <ac:cxnSpMkLst>
            <pc:docMk/>
            <pc:sldMk cId="4257809185" sldId="259"/>
            <ac:cxnSpMk id="3" creationId="{0032588D-45B9-8627-C219-A3BA3B8614BF}"/>
          </ac:cxnSpMkLst>
        </pc:cxnChg>
        <pc:cxnChg chg="add mod">
          <ac:chgData name="Laurent VROMMAN" userId="a0d1f88c-10b2-4f3c-9228-f32aeaf99027" providerId="ADAL" clId="{4C97109B-4EA2-44DC-A7F9-24131C0C41D0}" dt="2024-10-15T07:14:04.564" v="359" actId="164"/>
          <ac:cxnSpMkLst>
            <pc:docMk/>
            <pc:sldMk cId="4257809185" sldId="259"/>
            <ac:cxnSpMk id="5" creationId="{02C6768E-5818-EB00-AD1B-EA3857F6C5E0}"/>
          </ac:cxnSpMkLst>
        </pc:cxnChg>
        <pc:cxnChg chg="add mod">
          <ac:chgData name="Laurent VROMMAN" userId="a0d1f88c-10b2-4f3c-9228-f32aeaf99027" providerId="ADAL" clId="{4C97109B-4EA2-44DC-A7F9-24131C0C41D0}" dt="2024-10-15T07:14:04.564" v="359" actId="164"/>
          <ac:cxnSpMkLst>
            <pc:docMk/>
            <pc:sldMk cId="4257809185" sldId="259"/>
            <ac:cxnSpMk id="6" creationId="{A6D28C76-6CD1-FEFA-A5D9-0B3E43AACE09}"/>
          </ac:cxnSpMkLst>
        </pc:cxnChg>
        <pc:cxnChg chg="mod">
          <ac:chgData name="Laurent VROMMAN" userId="a0d1f88c-10b2-4f3c-9228-f32aeaf99027" providerId="ADAL" clId="{4C97109B-4EA2-44DC-A7F9-24131C0C41D0}" dt="2024-10-15T07:13:28.207" v="353"/>
          <ac:cxnSpMkLst>
            <pc:docMk/>
            <pc:sldMk cId="4257809185" sldId="259"/>
            <ac:cxnSpMk id="21" creationId="{923EEFFB-B88D-63B7-5F0C-8862AB157B52}"/>
          </ac:cxnSpMkLst>
        </pc:cxnChg>
        <pc:cxnChg chg="mod">
          <ac:chgData name="Laurent VROMMAN" userId="a0d1f88c-10b2-4f3c-9228-f32aeaf99027" providerId="ADAL" clId="{4C97109B-4EA2-44DC-A7F9-24131C0C41D0}" dt="2024-10-15T07:13:28.207" v="353"/>
          <ac:cxnSpMkLst>
            <pc:docMk/>
            <pc:sldMk cId="4257809185" sldId="259"/>
            <ac:cxnSpMk id="22" creationId="{6E809367-0EBA-E2F6-BDAA-383328A11199}"/>
          </ac:cxnSpMkLst>
        </pc:cxnChg>
        <pc:cxnChg chg="mod">
          <ac:chgData name="Laurent VROMMAN" userId="a0d1f88c-10b2-4f3c-9228-f32aeaf99027" providerId="ADAL" clId="{4C97109B-4EA2-44DC-A7F9-24131C0C41D0}" dt="2024-10-15T07:13:28.207" v="353"/>
          <ac:cxnSpMkLst>
            <pc:docMk/>
            <pc:sldMk cId="4257809185" sldId="259"/>
            <ac:cxnSpMk id="25" creationId="{612E6367-48B1-F37D-9A9C-E87D548BBBCA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5" creationId="{94194CC1-E9C5-4F3F-0DC2-83DAE5B83A92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6" creationId="{5F40E7D4-B5DF-BE62-380E-38C0023E96FE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7" creationId="{2B819BC3-A08A-F0A1-4D95-14BD246EC67A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8" creationId="{2CFA3AB0-78BD-6610-FC54-5E548A6FFC54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9" creationId="{EED4A00B-44E8-09E4-4145-EAC43080A290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50" creationId="{3FBC413D-AE55-C512-47EE-D4BC976EA3C8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51" creationId="{713D2808-8F05-7028-FB4D-4A56BAD15EDE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52" creationId="{0CDC6F5A-6B66-22BD-C1C4-230A4FD7DC47}"/>
          </ac:cxnSpMkLst>
        </pc:cxnChg>
        <pc:cxnChg chg="add mod">
          <ac:chgData name="Laurent VROMMAN" userId="a0d1f88c-10b2-4f3c-9228-f32aeaf99027" providerId="ADAL" clId="{4C97109B-4EA2-44DC-A7F9-24131C0C41D0}" dt="2024-10-15T07:24:42.408" v="424" actId="1076"/>
          <ac:cxnSpMkLst>
            <pc:docMk/>
            <pc:sldMk cId="4257809185" sldId="259"/>
            <ac:cxnSpMk id="53" creationId="{5F2C4CE0-FB32-C3F4-904E-418CB8E30901}"/>
          </ac:cxnSpMkLst>
        </pc:cxnChg>
        <pc:cxnChg chg="add mod">
          <ac:chgData name="Laurent VROMMAN" userId="a0d1f88c-10b2-4f3c-9228-f32aeaf99027" providerId="ADAL" clId="{4C97109B-4EA2-44DC-A7F9-24131C0C41D0}" dt="2024-10-15T07:24:46.030" v="425" actId="1076"/>
          <ac:cxnSpMkLst>
            <pc:docMk/>
            <pc:sldMk cId="4257809185" sldId="259"/>
            <ac:cxnSpMk id="54" creationId="{1B5F8C78-0FDE-FAB6-33E4-33BD6247E965}"/>
          </ac:cxnSpMkLst>
        </pc:cxnChg>
        <pc:cxnChg chg="add mod">
          <ac:chgData name="Laurent VROMMAN" userId="a0d1f88c-10b2-4f3c-9228-f32aeaf99027" providerId="ADAL" clId="{4C97109B-4EA2-44DC-A7F9-24131C0C41D0}" dt="2024-10-15T07:24:54.893" v="428" actId="1076"/>
          <ac:cxnSpMkLst>
            <pc:docMk/>
            <pc:sldMk cId="4257809185" sldId="259"/>
            <ac:cxnSpMk id="55" creationId="{3890A33E-DF93-7377-75DA-418BEF41ED44}"/>
          </ac:cxnSpMkLst>
        </pc:cxnChg>
        <pc:cxnChg chg="add mod">
          <ac:chgData name="Laurent VROMMAN" userId="a0d1f88c-10b2-4f3c-9228-f32aeaf99027" providerId="ADAL" clId="{4C97109B-4EA2-44DC-A7F9-24131C0C41D0}" dt="2024-10-15T07:24:50.693" v="427" actId="1076"/>
          <ac:cxnSpMkLst>
            <pc:docMk/>
            <pc:sldMk cId="4257809185" sldId="259"/>
            <ac:cxnSpMk id="56" creationId="{A890E332-0E7C-B121-4EF5-DB969004A57E}"/>
          </ac:cxnSpMkLst>
        </pc:cxnChg>
        <pc:cxnChg chg="add mod">
          <ac:chgData name="Laurent VROMMAN" userId="a0d1f88c-10b2-4f3c-9228-f32aeaf99027" providerId="ADAL" clId="{4C97109B-4EA2-44DC-A7F9-24131C0C41D0}" dt="2024-10-15T07:24:59.861" v="430" actId="1076"/>
          <ac:cxnSpMkLst>
            <pc:docMk/>
            <pc:sldMk cId="4257809185" sldId="259"/>
            <ac:cxnSpMk id="57" creationId="{FB06CACB-AF3F-3B30-7CFA-64D852AF916D}"/>
          </ac:cxnSpMkLst>
        </pc:cxnChg>
        <pc:cxnChg chg="add mod">
          <ac:chgData name="Laurent VROMMAN" userId="a0d1f88c-10b2-4f3c-9228-f32aeaf99027" providerId="ADAL" clId="{4C97109B-4EA2-44DC-A7F9-24131C0C41D0}" dt="2024-10-15T07:25:02.909" v="431" actId="1076"/>
          <ac:cxnSpMkLst>
            <pc:docMk/>
            <pc:sldMk cId="4257809185" sldId="259"/>
            <ac:cxnSpMk id="58" creationId="{AAADA043-094B-0040-12FE-6E718D4DE44A}"/>
          </ac:cxnSpMkLst>
        </pc:cxnChg>
        <pc:cxnChg chg="add mod">
          <ac:chgData name="Laurent VROMMAN" userId="a0d1f88c-10b2-4f3c-9228-f32aeaf99027" providerId="ADAL" clId="{4C97109B-4EA2-44DC-A7F9-24131C0C41D0}" dt="2024-10-15T07:25:06.260" v="433" actId="1076"/>
          <ac:cxnSpMkLst>
            <pc:docMk/>
            <pc:sldMk cId="4257809185" sldId="259"/>
            <ac:cxnSpMk id="59" creationId="{1630A0C3-F055-4935-1D96-B32BEE17D2A4}"/>
          </ac:cxnSpMkLst>
        </pc:cxnChg>
        <pc:cxnChg chg="add mod">
          <ac:chgData name="Laurent VROMMAN" userId="a0d1f88c-10b2-4f3c-9228-f32aeaf99027" providerId="ADAL" clId="{4C97109B-4EA2-44DC-A7F9-24131C0C41D0}" dt="2024-10-15T07:25:09.390" v="435" actId="1076"/>
          <ac:cxnSpMkLst>
            <pc:docMk/>
            <pc:sldMk cId="4257809185" sldId="259"/>
            <ac:cxnSpMk id="63" creationId="{8924358E-1BE2-F336-3EC0-CEBD202276EF}"/>
          </ac:cxnSpMkLst>
        </pc:cxnChg>
        <pc:cxnChg chg="add mod">
          <ac:chgData name="Laurent VROMMAN" userId="a0d1f88c-10b2-4f3c-9228-f32aeaf99027" providerId="ADAL" clId="{4C97109B-4EA2-44DC-A7F9-24131C0C41D0}" dt="2024-10-15T07:25:15.531" v="437" actId="1076"/>
          <ac:cxnSpMkLst>
            <pc:docMk/>
            <pc:sldMk cId="4257809185" sldId="259"/>
            <ac:cxnSpMk id="64" creationId="{200E63C9-9670-AD20-BF8F-9385F0672EC8}"/>
          </ac:cxnSpMkLst>
        </pc:cxnChg>
        <pc:cxnChg chg="add mod">
          <ac:chgData name="Laurent VROMMAN" userId="a0d1f88c-10b2-4f3c-9228-f32aeaf99027" providerId="ADAL" clId="{4C97109B-4EA2-44DC-A7F9-24131C0C41D0}" dt="2024-10-15T07:25:19.597" v="439" actId="1076"/>
          <ac:cxnSpMkLst>
            <pc:docMk/>
            <pc:sldMk cId="4257809185" sldId="259"/>
            <ac:cxnSpMk id="74" creationId="{98455DD7-8885-73CC-72E0-C999C7F7DD23}"/>
          </ac:cxnSpMkLst>
        </pc:cxnChg>
        <pc:cxnChg chg="add mod">
          <ac:chgData name="Laurent VROMMAN" userId="a0d1f88c-10b2-4f3c-9228-f32aeaf99027" providerId="ADAL" clId="{4C97109B-4EA2-44DC-A7F9-24131C0C41D0}" dt="2024-10-15T07:25:27.144" v="441" actId="1076"/>
          <ac:cxnSpMkLst>
            <pc:docMk/>
            <pc:sldMk cId="4257809185" sldId="259"/>
            <ac:cxnSpMk id="83" creationId="{F693B5BC-409E-4FB3-73BA-02711B29B271}"/>
          </ac:cxnSpMkLst>
        </pc:cxnChg>
        <pc:cxnChg chg="add mod">
          <ac:chgData name="Laurent VROMMAN" userId="a0d1f88c-10b2-4f3c-9228-f32aeaf99027" providerId="ADAL" clId="{4C97109B-4EA2-44DC-A7F9-24131C0C41D0}" dt="2024-10-15T07:25:31.088" v="443" actId="1076"/>
          <ac:cxnSpMkLst>
            <pc:docMk/>
            <pc:sldMk cId="4257809185" sldId="259"/>
            <ac:cxnSpMk id="84" creationId="{ADCDC7C8-7C10-A874-9701-AD1D20AE1AA9}"/>
          </ac:cxnSpMkLst>
        </pc:cxnChg>
        <pc:cxnChg chg="add mod">
          <ac:chgData name="Laurent VROMMAN" userId="a0d1f88c-10b2-4f3c-9228-f32aeaf99027" providerId="ADAL" clId="{4C97109B-4EA2-44DC-A7F9-24131C0C41D0}" dt="2024-10-15T07:25:35.675" v="445" actId="1076"/>
          <ac:cxnSpMkLst>
            <pc:docMk/>
            <pc:sldMk cId="4257809185" sldId="259"/>
            <ac:cxnSpMk id="87" creationId="{E26E300E-5A9A-F920-4F2B-A7B91C8FA945}"/>
          </ac:cxnSpMkLst>
        </pc:cxnChg>
        <pc:cxnChg chg="add mod">
          <ac:chgData name="Laurent VROMMAN" userId="a0d1f88c-10b2-4f3c-9228-f32aeaf99027" providerId="ADAL" clId="{4C97109B-4EA2-44DC-A7F9-24131C0C41D0}" dt="2024-10-15T07:25:45.163" v="447" actId="1076"/>
          <ac:cxnSpMkLst>
            <pc:docMk/>
            <pc:sldMk cId="4257809185" sldId="259"/>
            <ac:cxnSpMk id="88" creationId="{6133F38E-5DE3-8F65-D5CF-7AD8BDC559B8}"/>
          </ac:cxnSpMkLst>
        </pc:cxnChg>
        <pc:cxnChg chg="add del mod">
          <ac:chgData name="Laurent VROMMAN" userId="a0d1f88c-10b2-4f3c-9228-f32aeaf99027" providerId="ADAL" clId="{4C97109B-4EA2-44DC-A7F9-24131C0C41D0}" dt="2024-10-15T07:31:25.271" v="486" actId="478"/>
          <ac:cxnSpMkLst>
            <pc:docMk/>
            <pc:sldMk cId="4257809185" sldId="259"/>
            <ac:cxnSpMk id="89" creationId="{3AC79EE3-C297-8825-2126-7B15C8DD21A1}"/>
          </ac:cxnSpMkLst>
        </pc:cxnChg>
        <pc:cxnChg chg="add mod">
          <ac:chgData name="Laurent VROMMAN" userId="a0d1f88c-10b2-4f3c-9228-f32aeaf99027" providerId="ADAL" clId="{4C97109B-4EA2-44DC-A7F9-24131C0C41D0}" dt="2024-10-15T07:33:45.206" v="510"/>
          <ac:cxnSpMkLst>
            <pc:docMk/>
            <pc:sldMk cId="4257809185" sldId="259"/>
            <ac:cxnSpMk id="111" creationId="{6C87EA3E-E025-5CB5-A001-AE733B34A8B2}"/>
          </ac:cxnSpMkLst>
        </pc:cxnChg>
        <pc:cxnChg chg="add mod">
          <ac:chgData name="Laurent VROMMAN" userId="a0d1f88c-10b2-4f3c-9228-f32aeaf99027" providerId="ADAL" clId="{4C97109B-4EA2-44DC-A7F9-24131C0C41D0}" dt="2024-10-15T07:33:51.253" v="512" actId="1076"/>
          <ac:cxnSpMkLst>
            <pc:docMk/>
            <pc:sldMk cId="4257809185" sldId="259"/>
            <ac:cxnSpMk id="112" creationId="{2B6085FA-26CA-C698-E70F-6AC4C9E0DA27}"/>
          </ac:cxnSpMkLst>
        </pc:cxnChg>
        <pc:cxnChg chg="add mod">
          <ac:chgData name="Laurent VROMMAN" userId="a0d1f88c-10b2-4f3c-9228-f32aeaf99027" providerId="ADAL" clId="{4C97109B-4EA2-44DC-A7F9-24131C0C41D0}" dt="2024-10-15T07:33:51.253" v="512" actId="1076"/>
          <ac:cxnSpMkLst>
            <pc:docMk/>
            <pc:sldMk cId="4257809185" sldId="259"/>
            <ac:cxnSpMk id="113" creationId="{B57163A2-17ED-7C90-1668-C5E2208B28A4}"/>
          </ac:cxnSpMkLst>
        </pc:cxnChg>
        <pc:cxnChg chg="add mod">
          <ac:chgData name="Laurent VROMMAN" userId="a0d1f88c-10b2-4f3c-9228-f32aeaf99027" providerId="ADAL" clId="{4C97109B-4EA2-44DC-A7F9-24131C0C41D0}" dt="2024-10-15T07:34:24.920" v="518" actId="1076"/>
          <ac:cxnSpMkLst>
            <pc:docMk/>
            <pc:sldMk cId="4257809185" sldId="259"/>
            <ac:cxnSpMk id="114" creationId="{2AB2AD09-2534-D47F-B0B7-2C9C52CE1E2D}"/>
          </ac:cxnSpMkLst>
        </pc:cxnChg>
        <pc:cxnChg chg="mod topLvl">
          <ac:chgData name="Laurent VROMMAN" userId="a0d1f88c-10b2-4f3c-9228-f32aeaf99027" providerId="ADAL" clId="{4C97109B-4EA2-44DC-A7F9-24131C0C41D0}" dt="2024-10-23T09:34:47.157" v="1193" actId="164"/>
          <ac:cxnSpMkLst>
            <pc:docMk/>
            <pc:sldMk cId="4257809185" sldId="259"/>
            <ac:cxnSpMk id="118" creationId="{4B5DCBFE-87F6-B358-DEF6-C5A1E05AB762}"/>
          </ac:cxnSpMkLst>
        </pc:cxnChg>
        <pc:cxnChg chg="mod topLvl">
          <ac:chgData name="Laurent VROMMAN" userId="a0d1f88c-10b2-4f3c-9228-f32aeaf99027" providerId="ADAL" clId="{4C97109B-4EA2-44DC-A7F9-24131C0C41D0}" dt="2024-10-23T09:34:47.157" v="1193" actId="164"/>
          <ac:cxnSpMkLst>
            <pc:docMk/>
            <pc:sldMk cId="4257809185" sldId="259"/>
            <ac:cxnSpMk id="119" creationId="{63885AB2-115B-B71B-1685-1779BB47604B}"/>
          </ac:cxnSpMkLst>
        </pc:cxnChg>
        <pc:cxnChg chg="add mod">
          <ac:chgData name="Laurent VROMMAN" userId="a0d1f88c-10b2-4f3c-9228-f32aeaf99027" providerId="ADAL" clId="{4C97109B-4EA2-44DC-A7F9-24131C0C41D0}" dt="2024-10-15T07:34:24.920" v="518" actId="1076"/>
          <ac:cxnSpMkLst>
            <pc:docMk/>
            <pc:sldMk cId="4257809185" sldId="259"/>
            <ac:cxnSpMk id="134" creationId="{0C3006A0-51D2-CF7B-7D44-9FFBF5717C05}"/>
          </ac:cxnSpMkLst>
        </pc:cxnChg>
      </pc:sldChg>
      <pc:sldChg chg="addSp delSp modSp new mod">
        <pc:chgData name="Laurent VROMMAN" userId="a0d1f88c-10b2-4f3c-9228-f32aeaf99027" providerId="ADAL" clId="{4C97109B-4EA2-44DC-A7F9-24131C0C41D0}" dt="2024-10-15T12:57:08.548" v="1016" actId="14100"/>
        <pc:sldMkLst>
          <pc:docMk/>
          <pc:sldMk cId="4200484817" sldId="260"/>
        </pc:sldMkLst>
        <pc:spChg chg="del">
          <ac:chgData name="Laurent VROMMAN" userId="a0d1f88c-10b2-4f3c-9228-f32aeaf99027" providerId="ADAL" clId="{4C97109B-4EA2-44DC-A7F9-24131C0C41D0}" dt="2024-10-15T12:29:28.837" v="528" actId="478"/>
          <ac:spMkLst>
            <pc:docMk/>
            <pc:sldMk cId="4200484817" sldId="260"/>
            <ac:spMk id="2" creationId="{C774E2DE-D3CC-1599-FE38-88463402DB70}"/>
          </ac:spMkLst>
        </pc:spChg>
        <pc:spChg chg="del">
          <ac:chgData name="Laurent VROMMAN" userId="a0d1f88c-10b2-4f3c-9228-f32aeaf99027" providerId="ADAL" clId="{4C97109B-4EA2-44DC-A7F9-24131C0C41D0}" dt="2024-10-15T12:29:28.837" v="528" actId="478"/>
          <ac:spMkLst>
            <pc:docMk/>
            <pc:sldMk cId="4200484817" sldId="260"/>
            <ac:spMk id="3" creationId="{B07A2D11-0823-6A90-C02B-7FC2F32DCAB6}"/>
          </ac:spMkLst>
        </pc:spChg>
        <pc:spChg chg="add mod">
          <ac:chgData name="Laurent VROMMAN" userId="a0d1f88c-10b2-4f3c-9228-f32aeaf99027" providerId="ADAL" clId="{4C97109B-4EA2-44DC-A7F9-24131C0C41D0}" dt="2024-10-15T12:29:57.561" v="549" actId="20577"/>
          <ac:spMkLst>
            <pc:docMk/>
            <pc:sldMk cId="4200484817" sldId="260"/>
            <ac:spMk id="4" creationId="{E35EF995-6186-E269-8008-995597A3393F}"/>
          </ac:spMkLst>
        </pc:spChg>
        <pc:spChg chg="add mod">
          <ac:chgData name="Laurent VROMMAN" userId="a0d1f88c-10b2-4f3c-9228-f32aeaf99027" providerId="ADAL" clId="{4C97109B-4EA2-44DC-A7F9-24131C0C41D0}" dt="2024-10-15T12:30:22.819" v="560" actId="1076"/>
          <ac:spMkLst>
            <pc:docMk/>
            <pc:sldMk cId="4200484817" sldId="260"/>
            <ac:spMk id="5" creationId="{650A9E15-4778-302B-B615-0ECCBAD6B416}"/>
          </ac:spMkLst>
        </pc:spChg>
        <pc:spChg chg="add mod">
          <ac:chgData name="Laurent VROMMAN" userId="a0d1f88c-10b2-4f3c-9228-f32aeaf99027" providerId="ADAL" clId="{4C97109B-4EA2-44DC-A7F9-24131C0C41D0}" dt="2024-10-15T12:31:09.492" v="566" actId="1076"/>
          <ac:spMkLst>
            <pc:docMk/>
            <pc:sldMk cId="4200484817" sldId="260"/>
            <ac:spMk id="6" creationId="{B521F5AA-3FC8-A15A-8900-DF9685BD08C0}"/>
          </ac:spMkLst>
        </pc:spChg>
        <pc:spChg chg="add mod">
          <ac:chgData name="Laurent VROMMAN" userId="a0d1f88c-10b2-4f3c-9228-f32aeaf99027" providerId="ADAL" clId="{4C97109B-4EA2-44DC-A7F9-24131C0C41D0}" dt="2024-10-15T12:34:34.985" v="582" actId="1076"/>
          <ac:spMkLst>
            <pc:docMk/>
            <pc:sldMk cId="4200484817" sldId="260"/>
            <ac:spMk id="7" creationId="{39F1DB51-7807-A7A2-E946-F05377F61D3B}"/>
          </ac:spMkLst>
        </pc:spChg>
        <pc:spChg chg="add mod">
          <ac:chgData name="Laurent VROMMAN" userId="a0d1f88c-10b2-4f3c-9228-f32aeaf99027" providerId="ADAL" clId="{4C97109B-4EA2-44DC-A7F9-24131C0C41D0}" dt="2024-10-15T12:39:05.318" v="686" actId="1036"/>
          <ac:spMkLst>
            <pc:docMk/>
            <pc:sldMk cId="4200484817" sldId="260"/>
            <ac:spMk id="8" creationId="{DF5136C2-7FF3-5EFB-23F1-95EC4B7CF5FF}"/>
          </ac:spMkLst>
        </pc:spChg>
        <pc:spChg chg="add mod">
          <ac:chgData name="Laurent VROMMAN" userId="a0d1f88c-10b2-4f3c-9228-f32aeaf99027" providerId="ADAL" clId="{4C97109B-4EA2-44DC-A7F9-24131C0C41D0}" dt="2024-10-15T12:39:05.318" v="686" actId="1036"/>
          <ac:spMkLst>
            <pc:docMk/>
            <pc:sldMk cId="4200484817" sldId="260"/>
            <ac:spMk id="9" creationId="{5567B78D-A7C5-9D2B-BBDC-A10D9C1F904D}"/>
          </ac:spMkLst>
        </pc:spChg>
        <pc:spChg chg="add mod">
          <ac:chgData name="Laurent VROMMAN" userId="a0d1f88c-10b2-4f3c-9228-f32aeaf99027" providerId="ADAL" clId="{4C97109B-4EA2-44DC-A7F9-24131C0C41D0}" dt="2024-10-15T12:30:58.453" v="563"/>
          <ac:spMkLst>
            <pc:docMk/>
            <pc:sldMk cId="4200484817" sldId="260"/>
            <ac:spMk id="10" creationId="{81E1C9F9-054C-2ADC-57EB-CDEF1EC0B02A}"/>
          </ac:spMkLst>
        </pc:spChg>
        <pc:spChg chg="add mod">
          <ac:chgData name="Laurent VROMMAN" userId="a0d1f88c-10b2-4f3c-9228-f32aeaf99027" providerId="ADAL" clId="{4C97109B-4EA2-44DC-A7F9-24131C0C41D0}" dt="2024-10-15T12:39:16.055" v="694" actId="20577"/>
          <ac:spMkLst>
            <pc:docMk/>
            <pc:sldMk cId="4200484817" sldId="260"/>
            <ac:spMk id="11" creationId="{24A72213-6876-5DE6-D9B3-2189514F1A17}"/>
          </ac:spMkLst>
        </pc:spChg>
        <pc:spChg chg="add mod">
          <ac:chgData name="Laurent VROMMAN" userId="a0d1f88c-10b2-4f3c-9228-f32aeaf99027" providerId="ADAL" clId="{4C97109B-4EA2-44DC-A7F9-24131C0C41D0}" dt="2024-10-15T12:39:05.318" v="686" actId="1036"/>
          <ac:spMkLst>
            <pc:docMk/>
            <pc:sldMk cId="4200484817" sldId="260"/>
            <ac:spMk id="12" creationId="{CE5D2692-8A38-D062-FED1-3F72BE79E7E1}"/>
          </ac:spMkLst>
        </pc:spChg>
        <pc:spChg chg="add mod">
          <ac:chgData name="Laurent VROMMAN" userId="a0d1f88c-10b2-4f3c-9228-f32aeaf99027" providerId="ADAL" clId="{4C97109B-4EA2-44DC-A7F9-24131C0C41D0}" dt="2024-10-15T12:33:37.817" v="580" actId="20577"/>
          <ac:spMkLst>
            <pc:docMk/>
            <pc:sldMk cId="4200484817" sldId="260"/>
            <ac:spMk id="13" creationId="{0FF64DEF-339C-73D2-8134-DE7D25CA607A}"/>
          </ac:spMkLst>
        </pc:spChg>
        <pc:spChg chg="add mod">
          <ac:chgData name="Laurent VROMMAN" userId="a0d1f88c-10b2-4f3c-9228-f32aeaf99027" providerId="ADAL" clId="{4C97109B-4EA2-44DC-A7F9-24131C0C41D0}" dt="2024-10-15T12:34:46.633" v="594" actId="20577"/>
          <ac:spMkLst>
            <pc:docMk/>
            <pc:sldMk cId="4200484817" sldId="260"/>
            <ac:spMk id="14" creationId="{8DACD869-2199-64E1-5220-7C389C17EA3E}"/>
          </ac:spMkLst>
        </pc:spChg>
        <pc:spChg chg="add mod">
          <ac:chgData name="Laurent VROMMAN" userId="a0d1f88c-10b2-4f3c-9228-f32aeaf99027" providerId="ADAL" clId="{4C97109B-4EA2-44DC-A7F9-24131C0C41D0}" dt="2024-10-15T12:41:22.622" v="722"/>
          <ac:spMkLst>
            <pc:docMk/>
            <pc:sldMk cId="4200484817" sldId="260"/>
            <ac:spMk id="15" creationId="{E904075C-FB13-FE3D-0C50-830A09AECE96}"/>
          </ac:spMkLst>
        </pc:spChg>
        <pc:spChg chg="add mod">
          <ac:chgData name="Laurent VROMMAN" userId="a0d1f88c-10b2-4f3c-9228-f32aeaf99027" providerId="ADAL" clId="{4C97109B-4EA2-44DC-A7F9-24131C0C41D0}" dt="2024-10-15T12:32:30.344" v="572" actId="1582"/>
          <ac:spMkLst>
            <pc:docMk/>
            <pc:sldMk cId="4200484817" sldId="260"/>
            <ac:spMk id="16" creationId="{A4E9A137-7AB3-20E6-C7F2-C1458FF0B540}"/>
          </ac:spMkLst>
        </pc:spChg>
        <pc:spChg chg="add mod">
          <ac:chgData name="Laurent VROMMAN" userId="a0d1f88c-10b2-4f3c-9228-f32aeaf99027" providerId="ADAL" clId="{4C97109B-4EA2-44DC-A7F9-24131C0C41D0}" dt="2024-10-15T12:39:08.886" v="687" actId="1076"/>
          <ac:spMkLst>
            <pc:docMk/>
            <pc:sldMk cId="4200484817" sldId="260"/>
            <ac:spMk id="17" creationId="{CF0045EA-0106-509A-E91F-8F229C8853F7}"/>
          </ac:spMkLst>
        </pc:spChg>
        <pc:spChg chg="add mod">
          <ac:chgData name="Laurent VROMMAN" userId="a0d1f88c-10b2-4f3c-9228-f32aeaf99027" providerId="ADAL" clId="{4C97109B-4EA2-44DC-A7F9-24131C0C41D0}" dt="2024-10-15T12:35:00.472" v="599" actId="20577"/>
          <ac:spMkLst>
            <pc:docMk/>
            <pc:sldMk cId="4200484817" sldId="260"/>
            <ac:spMk id="18" creationId="{F94A429C-8706-E6E5-92A2-7E85CA929B66}"/>
          </ac:spMkLst>
        </pc:spChg>
        <pc:spChg chg="add mod">
          <ac:chgData name="Laurent VROMMAN" userId="a0d1f88c-10b2-4f3c-9228-f32aeaf99027" providerId="ADAL" clId="{4C97109B-4EA2-44DC-A7F9-24131C0C41D0}" dt="2024-10-15T12:39:05.318" v="686" actId="1036"/>
          <ac:spMkLst>
            <pc:docMk/>
            <pc:sldMk cId="4200484817" sldId="260"/>
            <ac:spMk id="19" creationId="{94546D7A-AD18-5049-0023-94E7E2665552}"/>
          </ac:spMkLst>
        </pc:spChg>
        <pc:spChg chg="add mod">
          <ac:chgData name="Laurent VROMMAN" userId="a0d1f88c-10b2-4f3c-9228-f32aeaf99027" providerId="ADAL" clId="{4C97109B-4EA2-44DC-A7F9-24131C0C41D0}" dt="2024-10-15T12:39:05.318" v="686" actId="1036"/>
          <ac:spMkLst>
            <pc:docMk/>
            <pc:sldMk cId="4200484817" sldId="260"/>
            <ac:spMk id="20" creationId="{0DA4F365-C0D7-1E13-4A9B-854F50C438A0}"/>
          </ac:spMkLst>
        </pc:spChg>
        <pc:spChg chg="add mod">
          <ac:chgData name="Laurent VROMMAN" userId="a0d1f88c-10b2-4f3c-9228-f32aeaf99027" providerId="ADAL" clId="{4C97109B-4EA2-44DC-A7F9-24131C0C41D0}" dt="2024-10-15T12:36:43.277" v="607" actId="1076"/>
          <ac:spMkLst>
            <pc:docMk/>
            <pc:sldMk cId="4200484817" sldId="260"/>
            <ac:spMk id="21" creationId="{A9A53BAA-6F57-6D8E-B19F-AD0620AB34AC}"/>
          </ac:spMkLst>
        </pc:spChg>
        <pc:spChg chg="add mod">
          <ac:chgData name="Laurent VROMMAN" userId="a0d1f88c-10b2-4f3c-9228-f32aeaf99027" providerId="ADAL" clId="{4C97109B-4EA2-44DC-A7F9-24131C0C41D0}" dt="2024-10-15T12:36:47.119" v="609" actId="1076"/>
          <ac:spMkLst>
            <pc:docMk/>
            <pc:sldMk cId="4200484817" sldId="260"/>
            <ac:spMk id="22" creationId="{C55904DC-035D-AD07-8D53-5992B7E7A229}"/>
          </ac:spMkLst>
        </pc:spChg>
        <pc:spChg chg="add mod">
          <ac:chgData name="Laurent VROMMAN" userId="a0d1f88c-10b2-4f3c-9228-f32aeaf99027" providerId="ADAL" clId="{4C97109B-4EA2-44DC-A7F9-24131C0C41D0}" dt="2024-10-15T12:37:12.894" v="618" actId="1076"/>
          <ac:spMkLst>
            <pc:docMk/>
            <pc:sldMk cId="4200484817" sldId="260"/>
            <ac:spMk id="23" creationId="{FF1AA791-7F77-C538-40F0-3C5BCA93BCCE}"/>
          </ac:spMkLst>
        </pc:spChg>
        <pc:spChg chg="add del mod">
          <ac:chgData name="Laurent VROMMAN" userId="a0d1f88c-10b2-4f3c-9228-f32aeaf99027" providerId="ADAL" clId="{4C97109B-4EA2-44DC-A7F9-24131C0C41D0}" dt="2024-10-15T12:53:52.414" v="958" actId="478"/>
          <ac:spMkLst>
            <pc:docMk/>
            <pc:sldMk cId="4200484817" sldId="260"/>
            <ac:spMk id="24" creationId="{3042AB6D-9DFF-8C10-81CD-8B601AF9FFD5}"/>
          </ac:spMkLst>
        </pc:spChg>
        <pc:spChg chg="add mod">
          <ac:chgData name="Laurent VROMMAN" userId="a0d1f88c-10b2-4f3c-9228-f32aeaf99027" providerId="ADAL" clId="{4C97109B-4EA2-44DC-A7F9-24131C0C41D0}" dt="2024-10-15T12:56:28.184" v="1007" actId="1076"/>
          <ac:spMkLst>
            <pc:docMk/>
            <pc:sldMk cId="4200484817" sldId="260"/>
            <ac:spMk id="25" creationId="{8CF75716-0AB9-8C66-275B-1964333D17AA}"/>
          </ac:spMkLst>
        </pc:spChg>
        <pc:spChg chg="add mod">
          <ac:chgData name="Laurent VROMMAN" userId="a0d1f88c-10b2-4f3c-9228-f32aeaf99027" providerId="ADAL" clId="{4C97109B-4EA2-44DC-A7F9-24131C0C41D0}" dt="2024-10-15T12:38:29.142" v="638" actId="1038"/>
          <ac:spMkLst>
            <pc:docMk/>
            <pc:sldMk cId="4200484817" sldId="260"/>
            <ac:spMk id="26" creationId="{767BB498-ABF4-0562-BC0B-341ABD582CD3}"/>
          </ac:spMkLst>
        </pc:spChg>
        <pc:spChg chg="add mod">
          <ac:chgData name="Laurent VROMMAN" userId="a0d1f88c-10b2-4f3c-9228-f32aeaf99027" providerId="ADAL" clId="{4C97109B-4EA2-44DC-A7F9-24131C0C41D0}" dt="2024-10-15T12:38:42.255" v="663" actId="1035"/>
          <ac:spMkLst>
            <pc:docMk/>
            <pc:sldMk cId="4200484817" sldId="260"/>
            <ac:spMk id="27" creationId="{2A059AF5-CAB9-B755-A69F-312CA88D5356}"/>
          </ac:spMkLst>
        </pc:spChg>
        <pc:spChg chg="add mod">
          <ac:chgData name="Laurent VROMMAN" userId="a0d1f88c-10b2-4f3c-9228-f32aeaf99027" providerId="ADAL" clId="{4C97109B-4EA2-44DC-A7F9-24131C0C41D0}" dt="2024-10-15T12:38:42.255" v="663" actId="1035"/>
          <ac:spMkLst>
            <pc:docMk/>
            <pc:sldMk cId="4200484817" sldId="260"/>
            <ac:spMk id="28" creationId="{B33A5ED2-4F95-6CF6-DD8F-88953F1AFB6B}"/>
          </ac:spMkLst>
        </pc:spChg>
        <pc:spChg chg="add mod">
          <ac:chgData name="Laurent VROMMAN" userId="a0d1f88c-10b2-4f3c-9228-f32aeaf99027" providerId="ADAL" clId="{4C97109B-4EA2-44DC-A7F9-24131C0C41D0}" dt="2024-10-15T12:43:22.283" v="763" actId="1076"/>
          <ac:spMkLst>
            <pc:docMk/>
            <pc:sldMk cId="4200484817" sldId="260"/>
            <ac:spMk id="29" creationId="{F1B0CC37-90CB-0CE1-987D-D7551E924CA2}"/>
          </ac:spMkLst>
        </pc:spChg>
        <pc:spChg chg="add mod">
          <ac:chgData name="Laurent VROMMAN" userId="a0d1f88c-10b2-4f3c-9228-f32aeaf99027" providerId="ADAL" clId="{4C97109B-4EA2-44DC-A7F9-24131C0C41D0}" dt="2024-10-15T12:54:21.203" v="964" actId="1076"/>
          <ac:spMkLst>
            <pc:docMk/>
            <pc:sldMk cId="4200484817" sldId="260"/>
            <ac:spMk id="31" creationId="{FD77275B-682B-0DD3-2328-1A6238305DBC}"/>
          </ac:spMkLst>
        </pc:spChg>
        <pc:spChg chg="add mod">
          <ac:chgData name="Laurent VROMMAN" userId="a0d1f88c-10b2-4f3c-9228-f32aeaf99027" providerId="ADAL" clId="{4C97109B-4EA2-44DC-A7F9-24131C0C41D0}" dt="2024-10-15T12:43:09.242" v="761" actId="1076"/>
          <ac:spMkLst>
            <pc:docMk/>
            <pc:sldMk cId="4200484817" sldId="260"/>
            <ac:spMk id="33" creationId="{EEBBAB54-9B00-05C5-0282-8BB4BCF88A9C}"/>
          </ac:spMkLst>
        </pc:spChg>
        <pc:spChg chg="add mod">
          <ac:chgData name="Laurent VROMMAN" userId="a0d1f88c-10b2-4f3c-9228-f32aeaf99027" providerId="ADAL" clId="{4C97109B-4EA2-44DC-A7F9-24131C0C41D0}" dt="2024-10-15T12:53:55.816" v="959" actId="1076"/>
          <ac:spMkLst>
            <pc:docMk/>
            <pc:sldMk cId="4200484817" sldId="260"/>
            <ac:spMk id="36" creationId="{F5797453-977E-ED16-50FC-9EAEE3EEE4DC}"/>
          </ac:spMkLst>
        </pc:spChg>
        <pc:spChg chg="add mod">
          <ac:chgData name="Laurent VROMMAN" userId="a0d1f88c-10b2-4f3c-9228-f32aeaf99027" providerId="ADAL" clId="{4C97109B-4EA2-44DC-A7F9-24131C0C41D0}" dt="2024-10-15T12:44:22.539" v="794" actId="207"/>
          <ac:spMkLst>
            <pc:docMk/>
            <pc:sldMk cId="4200484817" sldId="260"/>
            <ac:spMk id="38" creationId="{6D1157A6-EAF4-C12C-C2C9-EBFAACF97F3D}"/>
          </ac:spMkLst>
        </pc:spChg>
        <pc:spChg chg="add mod">
          <ac:chgData name="Laurent VROMMAN" userId="a0d1f88c-10b2-4f3c-9228-f32aeaf99027" providerId="ADAL" clId="{4C97109B-4EA2-44DC-A7F9-24131C0C41D0}" dt="2024-10-15T12:44:57.817" v="802" actId="207"/>
          <ac:spMkLst>
            <pc:docMk/>
            <pc:sldMk cId="4200484817" sldId="260"/>
            <ac:spMk id="42" creationId="{C3E811BB-DEAD-163A-2871-88816D8179E7}"/>
          </ac:spMkLst>
        </pc:spChg>
        <pc:spChg chg="add mod">
          <ac:chgData name="Laurent VROMMAN" userId="a0d1f88c-10b2-4f3c-9228-f32aeaf99027" providerId="ADAL" clId="{4C97109B-4EA2-44DC-A7F9-24131C0C41D0}" dt="2024-10-15T12:54:27.360" v="965" actId="1076"/>
          <ac:spMkLst>
            <pc:docMk/>
            <pc:sldMk cId="4200484817" sldId="260"/>
            <ac:spMk id="48" creationId="{6253C88C-42FC-27AC-7BD4-EC23D9590DFB}"/>
          </ac:spMkLst>
        </pc:spChg>
        <pc:spChg chg="add mod">
          <ac:chgData name="Laurent VROMMAN" userId="a0d1f88c-10b2-4f3c-9228-f32aeaf99027" providerId="ADAL" clId="{4C97109B-4EA2-44DC-A7F9-24131C0C41D0}" dt="2024-10-15T12:47:15.239" v="864" actId="20577"/>
          <ac:spMkLst>
            <pc:docMk/>
            <pc:sldMk cId="4200484817" sldId="260"/>
            <ac:spMk id="50" creationId="{ECC586CB-E4E9-CBE1-9945-23C98322B986}"/>
          </ac:spMkLst>
        </pc:spChg>
        <pc:spChg chg="add mod">
          <ac:chgData name="Laurent VROMMAN" userId="a0d1f88c-10b2-4f3c-9228-f32aeaf99027" providerId="ADAL" clId="{4C97109B-4EA2-44DC-A7F9-24131C0C41D0}" dt="2024-10-15T12:48:14.107" v="868" actId="207"/>
          <ac:spMkLst>
            <pc:docMk/>
            <pc:sldMk cId="4200484817" sldId="260"/>
            <ac:spMk id="53" creationId="{AE8E463B-A06E-7A46-E0D0-4349CD4C24DA}"/>
          </ac:spMkLst>
        </pc:spChg>
        <pc:spChg chg="add del mod">
          <ac:chgData name="Laurent VROMMAN" userId="a0d1f88c-10b2-4f3c-9228-f32aeaf99027" providerId="ADAL" clId="{4C97109B-4EA2-44DC-A7F9-24131C0C41D0}" dt="2024-10-15T12:49:41.948" v="876" actId="478"/>
          <ac:spMkLst>
            <pc:docMk/>
            <pc:sldMk cId="4200484817" sldId="260"/>
            <ac:spMk id="56" creationId="{1A02F81D-D371-3BED-F8F5-D8A2DDAE49A6}"/>
          </ac:spMkLst>
        </pc:spChg>
        <pc:spChg chg="add mod">
          <ac:chgData name="Laurent VROMMAN" userId="a0d1f88c-10b2-4f3c-9228-f32aeaf99027" providerId="ADAL" clId="{4C97109B-4EA2-44DC-A7F9-24131C0C41D0}" dt="2024-10-15T12:49:44.281" v="879" actId="20577"/>
          <ac:spMkLst>
            <pc:docMk/>
            <pc:sldMk cId="4200484817" sldId="260"/>
            <ac:spMk id="57" creationId="{C8AE8355-BCF5-AB12-0619-774CB6E4C4D8}"/>
          </ac:spMkLst>
        </pc:spChg>
        <pc:spChg chg="add mod">
          <ac:chgData name="Laurent VROMMAN" userId="a0d1f88c-10b2-4f3c-9228-f32aeaf99027" providerId="ADAL" clId="{4C97109B-4EA2-44DC-A7F9-24131C0C41D0}" dt="2024-10-15T12:49:37.339" v="875" actId="20577"/>
          <ac:spMkLst>
            <pc:docMk/>
            <pc:sldMk cId="4200484817" sldId="260"/>
            <ac:spMk id="58" creationId="{D06B6CF3-493A-CE2C-0018-151CEBF1E9CC}"/>
          </ac:spMkLst>
        </pc:spChg>
        <pc:spChg chg="add mod">
          <ac:chgData name="Laurent VROMMAN" userId="a0d1f88c-10b2-4f3c-9228-f32aeaf99027" providerId="ADAL" clId="{4C97109B-4EA2-44DC-A7F9-24131C0C41D0}" dt="2024-10-15T12:52:12.845" v="917"/>
          <ac:spMkLst>
            <pc:docMk/>
            <pc:sldMk cId="4200484817" sldId="260"/>
            <ac:spMk id="59" creationId="{2B8A77DE-DFCF-0AE8-A9F9-C330C804BC49}"/>
          </ac:spMkLst>
        </pc:spChg>
        <pc:spChg chg="add mod">
          <ac:chgData name="Laurent VROMMAN" userId="a0d1f88c-10b2-4f3c-9228-f32aeaf99027" providerId="ADAL" clId="{4C97109B-4EA2-44DC-A7F9-24131C0C41D0}" dt="2024-10-15T12:55:21.515" v="997" actId="1076"/>
          <ac:spMkLst>
            <pc:docMk/>
            <pc:sldMk cId="4200484817" sldId="260"/>
            <ac:spMk id="60" creationId="{85C8B1FA-794A-31B4-54AC-20A704139745}"/>
          </ac:spMkLst>
        </pc:spChg>
        <pc:spChg chg="add mod">
          <ac:chgData name="Laurent VROMMAN" userId="a0d1f88c-10b2-4f3c-9228-f32aeaf99027" providerId="ADAL" clId="{4C97109B-4EA2-44DC-A7F9-24131C0C41D0}" dt="2024-10-15T12:53:18.247" v="957" actId="20577"/>
          <ac:spMkLst>
            <pc:docMk/>
            <pc:sldMk cId="4200484817" sldId="260"/>
            <ac:spMk id="61" creationId="{FD8F9536-BC83-8F0E-CDE7-544307D37B5E}"/>
          </ac:spMkLst>
        </pc:spChg>
        <pc:spChg chg="add mod">
          <ac:chgData name="Laurent VROMMAN" userId="a0d1f88c-10b2-4f3c-9228-f32aeaf99027" providerId="ADAL" clId="{4C97109B-4EA2-44DC-A7F9-24131C0C41D0}" dt="2024-10-15T12:54:03.276" v="961" actId="1076"/>
          <ac:spMkLst>
            <pc:docMk/>
            <pc:sldMk cId="4200484817" sldId="260"/>
            <ac:spMk id="63" creationId="{D27BD1ED-6854-AF42-D96A-4F83C1BCDBBF}"/>
          </ac:spMkLst>
        </pc:spChg>
        <pc:spChg chg="add mod">
          <ac:chgData name="Laurent VROMMAN" userId="a0d1f88c-10b2-4f3c-9228-f32aeaf99027" providerId="ADAL" clId="{4C97109B-4EA2-44DC-A7F9-24131C0C41D0}" dt="2024-10-15T12:54:29.617" v="968" actId="20577"/>
          <ac:spMkLst>
            <pc:docMk/>
            <pc:sldMk cId="4200484817" sldId="260"/>
            <ac:spMk id="64" creationId="{A820A5CA-BBDA-AFC8-7795-615B8DD65487}"/>
          </ac:spMkLst>
        </pc:spChg>
        <pc:spChg chg="add mod">
          <ac:chgData name="Laurent VROMMAN" userId="a0d1f88c-10b2-4f3c-9228-f32aeaf99027" providerId="ADAL" clId="{4C97109B-4EA2-44DC-A7F9-24131C0C41D0}" dt="2024-10-15T12:54:17.391" v="963" actId="1076"/>
          <ac:spMkLst>
            <pc:docMk/>
            <pc:sldMk cId="4200484817" sldId="260"/>
            <ac:spMk id="65" creationId="{FDAE7AFB-7FBA-7F73-7DEA-AEC37B47F41F}"/>
          </ac:spMkLst>
        </pc:spChg>
        <pc:spChg chg="add mod">
          <ac:chgData name="Laurent VROMMAN" userId="a0d1f88c-10b2-4f3c-9228-f32aeaf99027" providerId="ADAL" clId="{4C97109B-4EA2-44DC-A7F9-24131C0C41D0}" dt="2024-10-15T12:54:17.391" v="963" actId="1076"/>
          <ac:spMkLst>
            <pc:docMk/>
            <pc:sldMk cId="4200484817" sldId="260"/>
            <ac:spMk id="66" creationId="{8C5FFD6C-0494-C264-F398-30E966937575}"/>
          </ac:spMkLst>
        </pc:spChg>
        <pc:spChg chg="add mod">
          <ac:chgData name="Laurent VROMMAN" userId="a0d1f88c-10b2-4f3c-9228-f32aeaf99027" providerId="ADAL" clId="{4C97109B-4EA2-44DC-A7F9-24131C0C41D0}" dt="2024-10-15T12:54:17.391" v="963" actId="1076"/>
          <ac:spMkLst>
            <pc:docMk/>
            <pc:sldMk cId="4200484817" sldId="260"/>
            <ac:spMk id="67" creationId="{4EF6EF9F-C66E-FFAA-234F-60EE6C31F94E}"/>
          </ac:spMkLst>
        </pc:spChg>
        <pc:spChg chg="add mod">
          <ac:chgData name="Laurent VROMMAN" userId="a0d1f88c-10b2-4f3c-9228-f32aeaf99027" providerId="ADAL" clId="{4C97109B-4EA2-44DC-A7F9-24131C0C41D0}" dt="2024-10-15T12:54:17.391" v="963" actId="1076"/>
          <ac:spMkLst>
            <pc:docMk/>
            <pc:sldMk cId="4200484817" sldId="260"/>
            <ac:spMk id="68" creationId="{663E34BC-42D6-5885-E6F0-93E611A32A3C}"/>
          </ac:spMkLst>
        </pc:spChg>
        <pc:spChg chg="add mod">
          <ac:chgData name="Laurent VROMMAN" userId="a0d1f88c-10b2-4f3c-9228-f32aeaf99027" providerId="ADAL" clId="{4C97109B-4EA2-44DC-A7F9-24131C0C41D0}" dt="2024-10-15T12:54:17.391" v="963" actId="1076"/>
          <ac:spMkLst>
            <pc:docMk/>
            <pc:sldMk cId="4200484817" sldId="260"/>
            <ac:spMk id="69" creationId="{A86B3130-BA1B-49A0-FEDD-84121363A03C}"/>
          </ac:spMkLst>
        </pc:spChg>
        <pc:spChg chg="add mod">
          <ac:chgData name="Laurent VROMMAN" userId="a0d1f88c-10b2-4f3c-9228-f32aeaf99027" providerId="ADAL" clId="{4C97109B-4EA2-44DC-A7F9-24131C0C41D0}" dt="2024-10-15T12:54:56.426" v="983" actId="20577"/>
          <ac:spMkLst>
            <pc:docMk/>
            <pc:sldMk cId="4200484817" sldId="260"/>
            <ac:spMk id="70" creationId="{673C79B0-C0EE-176D-28CC-91AD2A8F7545}"/>
          </ac:spMkLst>
        </pc:spChg>
        <pc:spChg chg="add mod">
          <ac:chgData name="Laurent VROMMAN" userId="a0d1f88c-10b2-4f3c-9228-f32aeaf99027" providerId="ADAL" clId="{4C97109B-4EA2-44DC-A7F9-24131C0C41D0}" dt="2024-10-15T12:57:01.738" v="1014" actId="1076"/>
          <ac:spMkLst>
            <pc:docMk/>
            <pc:sldMk cId="4200484817" sldId="260"/>
            <ac:spMk id="84" creationId="{C44BE95B-B459-F499-A98F-A5881B0B71FE}"/>
          </ac:spMkLst>
        </pc:spChg>
        <pc:spChg chg="add mod">
          <ac:chgData name="Laurent VROMMAN" userId="a0d1f88c-10b2-4f3c-9228-f32aeaf99027" providerId="ADAL" clId="{4C97109B-4EA2-44DC-A7F9-24131C0C41D0}" dt="2024-10-15T12:57:05.923" v="1015" actId="1076"/>
          <ac:spMkLst>
            <pc:docMk/>
            <pc:sldMk cId="4200484817" sldId="260"/>
            <ac:spMk id="85" creationId="{D5AC778C-14BB-EEF6-2860-FAEB9B9A89A9}"/>
          </ac:spMkLst>
        </pc:spChg>
        <pc:spChg chg="add mod">
          <ac:chgData name="Laurent VROMMAN" userId="a0d1f88c-10b2-4f3c-9228-f32aeaf99027" providerId="ADAL" clId="{4C97109B-4EA2-44DC-A7F9-24131C0C41D0}" dt="2024-10-15T12:57:01.738" v="1014" actId="1076"/>
          <ac:spMkLst>
            <pc:docMk/>
            <pc:sldMk cId="4200484817" sldId="260"/>
            <ac:spMk id="86" creationId="{53AC5BC8-D0B7-6253-7DAB-5834A4B9289E}"/>
          </ac:spMkLst>
        </pc:spChg>
        <pc:spChg chg="add mod">
          <ac:chgData name="Laurent VROMMAN" userId="a0d1f88c-10b2-4f3c-9228-f32aeaf99027" providerId="ADAL" clId="{4C97109B-4EA2-44DC-A7F9-24131C0C41D0}" dt="2024-10-15T12:57:01.738" v="1014" actId="1076"/>
          <ac:spMkLst>
            <pc:docMk/>
            <pc:sldMk cId="4200484817" sldId="260"/>
            <ac:spMk id="87" creationId="{8543E992-FCF6-080F-1CBF-D8C4D761EE50}"/>
          </ac:spMkLst>
        </pc:spChg>
        <pc:cxnChg chg="add mod">
          <ac:chgData name="Laurent VROMMAN" userId="a0d1f88c-10b2-4f3c-9228-f32aeaf99027" providerId="ADAL" clId="{4C97109B-4EA2-44DC-A7F9-24131C0C41D0}" dt="2024-10-15T12:47:00.852" v="857" actId="14100"/>
          <ac:cxnSpMkLst>
            <pc:docMk/>
            <pc:sldMk cId="4200484817" sldId="260"/>
            <ac:cxnSpMk id="35" creationId="{8F281ACA-33F0-E836-203F-7E9A0A982772}"/>
          </ac:cxnSpMkLst>
        </pc:cxnChg>
        <pc:cxnChg chg="add mod">
          <ac:chgData name="Laurent VROMMAN" userId="a0d1f88c-10b2-4f3c-9228-f32aeaf99027" providerId="ADAL" clId="{4C97109B-4EA2-44DC-A7F9-24131C0C41D0}" dt="2024-10-15T12:53:55.816" v="959" actId="1076"/>
          <ac:cxnSpMkLst>
            <pc:docMk/>
            <pc:sldMk cId="4200484817" sldId="260"/>
            <ac:cxnSpMk id="40" creationId="{92B629C5-6D0D-C247-9267-C5F5903D1B85}"/>
          </ac:cxnSpMkLst>
        </pc:cxnChg>
        <pc:cxnChg chg="add mod">
          <ac:chgData name="Laurent VROMMAN" userId="a0d1f88c-10b2-4f3c-9228-f32aeaf99027" providerId="ADAL" clId="{4C97109B-4EA2-44DC-A7F9-24131C0C41D0}" dt="2024-10-15T12:45:22.129" v="807" actId="14100"/>
          <ac:cxnSpMkLst>
            <pc:docMk/>
            <pc:sldMk cId="4200484817" sldId="260"/>
            <ac:cxnSpMk id="44" creationId="{56D9D109-68E2-6759-C24E-92CD16F442A0}"/>
          </ac:cxnSpMkLst>
        </pc:cxnChg>
        <pc:cxnChg chg="add">
          <ac:chgData name="Laurent VROMMAN" userId="a0d1f88c-10b2-4f3c-9228-f32aeaf99027" providerId="ADAL" clId="{4C97109B-4EA2-44DC-A7F9-24131C0C41D0}" dt="2024-10-15T12:48:19.777" v="869" actId="11529"/>
          <ac:cxnSpMkLst>
            <pc:docMk/>
            <pc:sldMk cId="4200484817" sldId="260"/>
            <ac:cxnSpMk id="55" creationId="{F71F6ACA-DC33-B93A-60C4-DB68AE657C00}"/>
          </ac:cxnSpMkLst>
        </pc:cxnChg>
        <pc:cxnChg chg="add mod">
          <ac:chgData name="Laurent VROMMAN" userId="a0d1f88c-10b2-4f3c-9228-f32aeaf99027" providerId="ADAL" clId="{4C97109B-4EA2-44DC-A7F9-24131C0C41D0}" dt="2024-10-15T12:56:18.586" v="1001" actId="14100"/>
          <ac:cxnSpMkLst>
            <pc:docMk/>
            <pc:sldMk cId="4200484817" sldId="260"/>
            <ac:cxnSpMk id="71" creationId="{273B4F37-6784-9C20-67DD-6E27B68E66A5}"/>
          </ac:cxnSpMkLst>
        </pc:cxnChg>
        <pc:cxnChg chg="add mod">
          <ac:chgData name="Laurent VROMMAN" userId="a0d1f88c-10b2-4f3c-9228-f32aeaf99027" providerId="ADAL" clId="{4C97109B-4EA2-44DC-A7F9-24131C0C41D0}" dt="2024-10-15T12:56:22.694" v="1004" actId="14100"/>
          <ac:cxnSpMkLst>
            <pc:docMk/>
            <pc:sldMk cId="4200484817" sldId="260"/>
            <ac:cxnSpMk id="75" creationId="{0207E523-7B0E-9852-FF02-FC80EC2C9CC0}"/>
          </ac:cxnSpMkLst>
        </pc:cxnChg>
        <pc:cxnChg chg="add mod">
          <ac:chgData name="Laurent VROMMAN" userId="a0d1f88c-10b2-4f3c-9228-f32aeaf99027" providerId="ADAL" clId="{4C97109B-4EA2-44DC-A7F9-24131C0C41D0}" dt="2024-10-15T12:56:33.880" v="1009" actId="14100"/>
          <ac:cxnSpMkLst>
            <pc:docMk/>
            <pc:sldMk cId="4200484817" sldId="260"/>
            <ac:cxnSpMk id="78" creationId="{F4EAB9D4-DC37-447A-98B7-2CC29C40E274}"/>
          </ac:cxnSpMkLst>
        </pc:cxnChg>
        <pc:cxnChg chg="add mod">
          <ac:chgData name="Laurent VROMMAN" userId="a0d1f88c-10b2-4f3c-9228-f32aeaf99027" providerId="ADAL" clId="{4C97109B-4EA2-44DC-A7F9-24131C0C41D0}" dt="2024-10-15T12:56:40.709" v="1012" actId="14100"/>
          <ac:cxnSpMkLst>
            <pc:docMk/>
            <pc:sldMk cId="4200484817" sldId="260"/>
            <ac:cxnSpMk id="81" creationId="{5ED4B26F-1BD1-D469-386A-40ADD7161EA8}"/>
          </ac:cxnSpMkLst>
        </pc:cxnChg>
        <pc:cxnChg chg="add mod">
          <ac:chgData name="Laurent VROMMAN" userId="a0d1f88c-10b2-4f3c-9228-f32aeaf99027" providerId="ADAL" clId="{4C97109B-4EA2-44DC-A7F9-24131C0C41D0}" dt="2024-10-15T12:57:08.548" v="1016" actId="14100"/>
          <ac:cxnSpMkLst>
            <pc:docMk/>
            <pc:sldMk cId="4200484817" sldId="260"/>
            <ac:cxnSpMk id="88" creationId="{00BB5EAA-C4C7-28CE-6C1B-C79D8AD62CC9}"/>
          </ac:cxnSpMkLst>
        </pc:cxnChg>
        <pc:cxnChg chg="add mod">
          <ac:chgData name="Laurent VROMMAN" userId="a0d1f88c-10b2-4f3c-9228-f32aeaf99027" providerId="ADAL" clId="{4C97109B-4EA2-44DC-A7F9-24131C0C41D0}" dt="2024-10-15T12:57:01.738" v="1014" actId="1076"/>
          <ac:cxnSpMkLst>
            <pc:docMk/>
            <pc:sldMk cId="4200484817" sldId="260"/>
            <ac:cxnSpMk id="89" creationId="{98F1F22E-2D35-5F39-3EF3-A2F0FB09A2E7}"/>
          </ac:cxnSpMkLst>
        </pc:cxnChg>
        <pc:cxnChg chg="add mod">
          <ac:chgData name="Laurent VROMMAN" userId="a0d1f88c-10b2-4f3c-9228-f32aeaf99027" providerId="ADAL" clId="{4C97109B-4EA2-44DC-A7F9-24131C0C41D0}" dt="2024-10-15T12:57:01.738" v="1014" actId="1076"/>
          <ac:cxnSpMkLst>
            <pc:docMk/>
            <pc:sldMk cId="4200484817" sldId="260"/>
            <ac:cxnSpMk id="90" creationId="{5F88B0EE-0DA2-91B9-2DF7-F9840F0647CF}"/>
          </ac:cxnSpMkLst>
        </pc:cxnChg>
        <pc:cxnChg chg="add mod">
          <ac:chgData name="Laurent VROMMAN" userId="a0d1f88c-10b2-4f3c-9228-f32aeaf99027" providerId="ADAL" clId="{4C97109B-4EA2-44DC-A7F9-24131C0C41D0}" dt="2024-10-15T12:57:01.738" v="1014" actId="1076"/>
          <ac:cxnSpMkLst>
            <pc:docMk/>
            <pc:sldMk cId="4200484817" sldId="260"/>
            <ac:cxnSpMk id="91" creationId="{E2B86CD9-4F12-A527-A224-17DA806919D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083" y="2684318"/>
            <a:ext cx="16116935" cy="5710343"/>
          </a:xfrm>
        </p:spPr>
        <p:txBody>
          <a:bodyPr anchor="b"/>
          <a:lstStyle>
            <a:lvl1pPr algn="ctr">
              <a:defRPr sz="124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0138" y="8614874"/>
            <a:ext cx="14220825" cy="3960031"/>
          </a:xfrm>
        </p:spPr>
        <p:txBody>
          <a:bodyPr/>
          <a:lstStyle>
            <a:lvl1pPr marL="0" indent="0" algn="ctr">
              <a:buNone/>
              <a:defRPr sz="4977"/>
            </a:lvl1pPr>
            <a:lvl2pPr marL="948050" indent="0" algn="ctr">
              <a:buNone/>
              <a:defRPr sz="4147"/>
            </a:lvl2pPr>
            <a:lvl3pPr marL="1896100" indent="0" algn="ctr">
              <a:buNone/>
              <a:defRPr sz="3732"/>
            </a:lvl3pPr>
            <a:lvl4pPr marL="2844150" indent="0" algn="ctr">
              <a:buNone/>
              <a:defRPr sz="3318"/>
            </a:lvl4pPr>
            <a:lvl5pPr marL="3792200" indent="0" algn="ctr">
              <a:buNone/>
              <a:defRPr sz="3318"/>
            </a:lvl5pPr>
            <a:lvl6pPr marL="4740250" indent="0" algn="ctr">
              <a:buNone/>
              <a:defRPr sz="3318"/>
            </a:lvl6pPr>
            <a:lvl7pPr marL="5688300" indent="0" algn="ctr">
              <a:buNone/>
              <a:defRPr sz="3318"/>
            </a:lvl7pPr>
            <a:lvl8pPr marL="6636349" indent="0" algn="ctr">
              <a:buNone/>
              <a:defRPr sz="3318"/>
            </a:lvl8pPr>
            <a:lvl9pPr marL="7584399" indent="0" algn="ctr">
              <a:buNone/>
              <a:defRPr sz="331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0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19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9038" y="873257"/>
            <a:ext cx="4088487" cy="138999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3577" y="873257"/>
            <a:ext cx="12028448" cy="138999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3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43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701" y="4089127"/>
            <a:ext cx="16353949" cy="6822796"/>
          </a:xfrm>
        </p:spPr>
        <p:txBody>
          <a:bodyPr anchor="b"/>
          <a:lstStyle>
            <a:lvl1pPr>
              <a:defRPr sz="124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701" y="10976469"/>
            <a:ext cx="16353949" cy="3587947"/>
          </a:xfrm>
        </p:spPr>
        <p:txBody>
          <a:bodyPr/>
          <a:lstStyle>
            <a:lvl1pPr marL="0" indent="0">
              <a:buNone/>
              <a:defRPr sz="4977">
                <a:solidFill>
                  <a:schemeClr val="tx1">
                    <a:tint val="82000"/>
                  </a:schemeClr>
                </a:solidFill>
              </a:defRPr>
            </a:lvl1pPr>
            <a:lvl2pPr marL="948050" indent="0">
              <a:buNone/>
              <a:defRPr sz="4147">
                <a:solidFill>
                  <a:schemeClr val="tx1">
                    <a:tint val="82000"/>
                  </a:schemeClr>
                </a:solidFill>
              </a:defRPr>
            </a:lvl2pPr>
            <a:lvl3pPr marL="1896100" indent="0">
              <a:buNone/>
              <a:defRPr sz="3732">
                <a:solidFill>
                  <a:schemeClr val="tx1">
                    <a:tint val="82000"/>
                  </a:schemeClr>
                </a:solidFill>
              </a:defRPr>
            </a:lvl3pPr>
            <a:lvl4pPr marL="284415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4pPr>
            <a:lvl5pPr marL="379220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5pPr>
            <a:lvl6pPr marL="474025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6pPr>
            <a:lvl7pPr marL="568830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7pPr>
            <a:lvl8pPr marL="6636349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8pPr>
            <a:lvl9pPr marL="7584399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3575" y="4366286"/>
            <a:ext cx="8058468" cy="10406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057" y="4366286"/>
            <a:ext cx="8058468" cy="10406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91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45" y="873261"/>
            <a:ext cx="16353949" cy="3170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047" y="4020781"/>
            <a:ext cx="8021433" cy="1970523"/>
          </a:xfrm>
        </p:spPr>
        <p:txBody>
          <a:bodyPr anchor="b"/>
          <a:lstStyle>
            <a:lvl1pPr marL="0" indent="0">
              <a:buNone/>
              <a:defRPr sz="4977" b="1"/>
            </a:lvl1pPr>
            <a:lvl2pPr marL="948050" indent="0">
              <a:buNone/>
              <a:defRPr sz="4147" b="1"/>
            </a:lvl2pPr>
            <a:lvl3pPr marL="1896100" indent="0">
              <a:buNone/>
              <a:defRPr sz="3732" b="1"/>
            </a:lvl3pPr>
            <a:lvl4pPr marL="2844150" indent="0">
              <a:buNone/>
              <a:defRPr sz="3318" b="1"/>
            </a:lvl4pPr>
            <a:lvl5pPr marL="3792200" indent="0">
              <a:buNone/>
              <a:defRPr sz="3318" b="1"/>
            </a:lvl5pPr>
            <a:lvl6pPr marL="4740250" indent="0">
              <a:buNone/>
              <a:defRPr sz="3318" b="1"/>
            </a:lvl6pPr>
            <a:lvl7pPr marL="5688300" indent="0">
              <a:buNone/>
              <a:defRPr sz="3318" b="1"/>
            </a:lvl7pPr>
            <a:lvl8pPr marL="6636349" indent="0">
              <a:buNone/>
              <a:defRPr sz="3318" b="1"/>
            </a:lvl8pPr>
            <a:lvl9pPr marL="7584399" indent="0">
              <a:buNone/>
              <a:defRPr sz="331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6047" y="5991305"/>
            <a:ext cx="8021433" cy="88123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9058" y="4020781"/>
            <a:ext cx="8060937" cy="1970523"/>
          </a:xfrm>
        </p:spPr>
        <p:txBody>
          <a:bodyPr anchor="b"/>
          <a:lstStyle>
            <a:lvl1pPr marL="0" indent="0">
              <a:buNone/>
              <a:defRPr sz="4977" b="1"/>
            </a:lvl1pPr>
            <a:lvl2pPr marL="948050" indent="0">
              <a:buNone/>
              <a:defRPr sz="4147" b="1"/>
            </a:lvl2pPr>
            <a:lvl3pPr marL="1896100" indent="0">
              <a:buNone/>
              <a:defRPr sz="3732" b="1"/>
            </a:lvl3pPr>
            <a:lvl4pPr marL="2844150" indent="0">
              <a:buNone/>
              <a:defRPr sz="3318" b="1"/>
            </a:lvl4pPr>
            <a:lvl5pPr marL="3792200" indent="0">
              <a:buNone/>
              <a:defRPr sz="3318" b="1"/>
            </a:lvl5pPr>
            <a:lvl6pPr marL="4740250" indent="0">
              <a:buNone/>
              <a:defRPr sz="3318" b="1"/>
            </a:lvl6pPr>
            <a:lvl7pPr marL="5688300" indent="0">
              <a:buNone/>
              <a:defRPr sz="3318" b="1"/>
            </a:lvl7pPr>
            <a:lvl8pPr marL="6636349" indent="0">
              <a:buNone/>
              <a:defRPr sz="3318" b="1"/>
            </a:lvl8pPr>
            <a:lvl9pPr marL="7584399" indent="0">
              <a:buNone/>
              <a:defRPr sz="331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99058" y="5991305"/>
            <a:ext cx="8060937" cy="88123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3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22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3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45" y="1093470"/>
            <a:ext cx="6115448" cy="3827145"/>
          </a:xfrm>
        </p:spPr>
        <p:txBody>
          <a:bodyPr anchor="b"/>
          <a:lstStyle>
            <a:lvl1pPr>
              <a:defRPr sz="66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0937" y="2361595"/>
            <a:ext cx="9599057" cy="11656086"/>
          </a:xfrm>
        </p:spPr>
        <p:txBody>
          <a:bodyPr/>
          <a:lstStyle>
            <a:lvl1pPr>
              <a:defRPr sz="6636"/>
            </a:lvl1pPr>
            <a:lvl2pPr>
              <a:defRPr sz="5806"/>
            </a:lvl2pPr>
            <a:lvl3pPr>
              <a:defRPr sz="4977"/>
            </a:lvl3pPr>
            <a:lvl4pPr>
              <a:defRPr sz="4147"/>
            </a:lvl4pPr>
            <a:lvl5pPr>
              <a:defRPr sz="4147"/>
            </a:lvl5pPr>
            <a:lvl6pPr>
              <a:defRPr sz="4147"/>
            </a:lvl6pPr>
            <a:lvl7pPr>
              <a:defRPr sz="4147"/>
            </a:lvl7pPr>
            <a:lvl8pPr>
              <a:defRPr sz="4147"/>
            </a:lvl8pPr>
            <a:lvl9pPr>
              <a:defRPr sz="414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045" y="4920615"/>
            <a:ext cx="6115448" cy="9116048"/>
          </a:xfrm>
        </p:spPr>
        <p:txBody>
          <a:bodyPr/>
          <a:lstStyle>
            <a:lvl1pPr marL="0" indent="0">
              <a:buNone/>
              <a:defRPr sz="3318"/>
            </a:lvl1pPr>
            <a:lvl2pPr marL="948050" indent="0">
              <a:buNone/>
              <a:defRPr sz="2903"/>
            </a:lvl2pPr>
            <a:lvl3pPr marL="1896100" indent="0">
              <a:buNone/>
              <a:defRPr sz="2488"/>
            </a:lvl3pPr>
            <a:lvl4pPr marL="2844150" indent="0">
              <a:buNone/>
              <a:defRPr sz="2074"/>
            </a:lvl4pPr>
            <a:lvl5pPr marL="3792200" indent="0">
              <a:buNone/>
              <a:defRPr sz="2074"/>
            </a:lvl5pPr>
            <a:lvl6pPr marL="4740250" indent="0">
              <a:buNone/>
              <a:defRPr sz="2074"/>
            </a:lvl6pPr>
            <a:lvl7pPr marL="5688300" indent="0">
              <a:buNone/>
              <a:defRPr sz="2074"/>
            </a:lvl7pPr>
            <a:lvl8pPr marL="6636349" indent="0">
              <a:buNone/>
              <a:defRPr sz="2074"/>
            </a:lvl8pPr>
            <a:lvl9pPr marL="7584399" indent="0">
              <a:buNone/>
              <a:defRPr sz="20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9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45" y="1093470"/>
            <a:ext cx="6115448" cy="3827145"/>
          </a:xfrm>
        </p:spPr>
        <p:txBody>
          <a:bodyPr anchor="b"/>
          <a:lstStyle>
            <a:lvl1pPr>
              <a:defRPr sz="66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60937" y="2361595"/>
            <a:ext cx="9599057" cy="11656086"/>
          </a:xfrm>
        </p:spPr>
        <p:txBody>
          <a:bodyPr anchor="t"/>
          <a:lstStyle>
            <a:lvl1pPr marL="0" indent="0">
              <a:buNone/>
              <a:defRPr sz="6636"/>
            </a:lvl1pPr>
            <a:lvl2pPr marL="948050" indent="0">
              <a:buNone/>
              <a:defRPr sz="5806"/>
            </a:lvl2pPr>
            <a:lvl3pPr marL="1896100" indent="0">
              <a:buNone/>
              <a:defRPr sz="4977"/>
            </a:lvl3pPr>
            <a:lvl4pPr marL="2844150" indent="0">
              <a:buNone/>
              <a:defRPr sz="4147"/>
            </a:lvl4pPr>
            <a:lvl5pPr marL="3792200" indent="0">
              <a:buNone/>
              <a:defRPr sz="4147"/>
            </a:lvl5pPr>
            <a:lvl6pPr marL="4740250" indent="0">
              <a:buNone/>
              <a:defRPr sz="4147"/>
            </a:lvl6pPr>
            <a:lvl7pPr marL="5688300" indent="0">
              <a:buNone/>
              <a:defRPr sz="4147"/>
            </a:lvl7pPr>
            <a:lvl8pPr marL="6636349" indent="0">
              <a:buNone/>
              <a:defRPr sz="4147"/>
            </a:lvl8pPr>
            <a:lvl9pPr marL="7584399" indent="0">
              <a:buNone/>
              <a:defRPr sz="414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045" y="4920615"/>
            <a:ext cx="6115448" cy="9116048"/>
          </a:xfrm>
        </p:spPr>
        <p:txBody>
          <a:bodyPr/>
          <a:lstStyle>
            <a:lvl1pPr marL="0" indent="0">
              <a:buNone/>
              <a:defRPr sz="3318"/>
            </a:lvl1pPr>
            <a:lvl2pPr marL="948050" indent="0">
              <a:buNone/>
              <a:defRPr sz="2903"/>
            </a:lvl2pPr>
            <a:lvl3pPr marL="1896100" indent="0">
              <a:buNone/>
              <a:defRPr sz="2488"/>
            </a:lvl3pPr>
            <a:lvl4pPr marL="2844150" indent="0">
              <a:buNone/>
              <a:defRPr sz="2074"/>
            </a:lvl4pPr>
            <a:lvl5pPr marL="3792200" indent="0">
              <a:buNone/>
              <a:defRPr sz="2074"/>
            </a:lvl5pPr>
            <a:lvl6pPr marL="4740250" indent="0">
              <a:buNone/>
              <a:defRPr sz="2074"/>
            </a:lvl6pPr>
            <a:lvl7pPr marL="5688300" indent="0">
              <a:buNone/>
              <a:defRPr sz="2074"/>
            </a:lvl7pPr>
            <a:lvl8pPr marL="6636349" indent="0">
              <a:buNone/>
              <a:defRPr sz="2074"/>
            </a:lvl8pPr>
            <a:lvl9pPr marL="7584399" indent="0">
              <a:buNone/>
              <a:defRPr sz="20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0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3576" y="873261"/>
            <a:ext cx="16353949" cy="3170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76" y="4366286"/>
            <a:ext cx="16353949" cy="104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3575" y="15202274"/>
            <a:ext cx="4266248" cy="87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ABD3C-8DDC-4AEA-8392-893C5346DA59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0865" y="15202274"/>
            <a:ext cx="6399371" cy="87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91277" y="15202274"/>
            <a:ext cx="4266248" cy="87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17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96100" rtl="0" eaLnBrk="1" latinLnBrk="0" hangingPunct="1">
        <a:lnSpc>
          <a:spcPct val="90000"/>
        </a:lnSpc>
        <a:spcBef>
          <a:spcPct val="0"/>
        </a:spcBef>
        <a:buNone/>
        <a:defRPr sz="91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4025" indent="-474025" algn="l" defTabSz="1896100" rtl="0" eaLnBrk="1" latinLnBrk="0" hangingPunct="1">
        <a:lnSpc>
          <a:spcPct val="90000"/>
        </a:lnSpc>
        <a:spcBef>
          <a:spcPts val="2074"/>
        </a:spcBef>
        <a:buFont typeface="Arial" panose="020B0604020202020204" pitchFamily="34" charset="0"/>
        <a:buChar char="•"/>
        <a:defRPr sz="5806" kern="1200">
          <a:solidFill>
            <a:schemeClr val="tx1"/>
          </a:solidFill>
          <a:latin typeface="+mn-lt"/>
          <a:ea typeface="+mn-ea"/>
          <a:cs typeface="+mn-cs"/>
        </a:defRPr>
      </a:lvl1pPr>
      <a:lvl2pPr marL="142207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4977" kern="1200">
          <a:solidFill>
            <a:schemeClr val="tx1"/>
          </a:solidFill>
          <a:latin typeface="+mn-lt"/>
          <a:ea typeface="+mn-ea"/>
          <a:cs typeface="+mn-cs"/>
        </a:defRPr>
      </a:lvl2pPr>
      <a:lvl3pPr marL="237012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4147" kern="1200">
          <a:solidFill>
            <a:schemeClr val="tx1"/>
          </a:solidFill>
          <a:latin typeface="+mn-lt"/>
          <a:ea typeface="+mn-ea"/>
          <a:cs typeface="+mn-cs"/>
        </a:defRPr>
      </a:lvl3pPr>
      <a:lvl4pPr marL="331817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4pPr>
      <a:lvl5pPr marL="426622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5pPr>
      <a:lvl6pPr marL="521427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6pPr>
      <a:lvl7pPr marL="6162324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7pPr>
      <a:lvl8pPr marL="7110374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8pPr>
      <a:lvl9pPr marL="8058424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4805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89610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3pPr>
      <a:lvl4pPr marL="284415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4pPr>
      <a:lvl5pPr marL="379220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5pPr>
      <a:lvl6pPr marL="474025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6pPr>
      <a:lvl7pPr marL="568830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7pPr>
      <a:lvl8pPr marL="6636349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8pPr>
      <a:lvl9pPr marL="7584399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1FEB2C3C-C7D4-F815-7B96-863F161D5847}"/>
              </a:ext>
            </a:extLst>
          </p:cNvPr>
          <p:cNvSpPr/>
          <p:nvPr/>
        </p:nvSpPr>
        <p:spPr>
          <a:xfrm>
            <a:off x="270508" y="3740591"/>
            <a:ext cx="17964490" cy="78332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6E3EE8-3680-2D0F-AC9E-931A1F172F89}"/>
              </a:ext>
            </a:extLst>
          </p:cNvPr>
          <p:cNvSpPr/>
          <p:nvPr/>
        </p:nvSpPr>
        <p:spPr>
          <a:xfrm>
            <a:off x="757098" y="4362346"/>
            <a:ext cx="8118000" cy="619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CB1E31-2BA8-E1DD-C1CC-C9994D6D6EE9}"/>
              </a:ext>
            </a:extLst>
          </p:cNvPr>
          <p:cNvSpPr/>
          <p:nvPr/>
        </p:nvSpPr>
        <p:spPr>
          <a:xfrm>
            <a:off x="1009098" y="4614346"/>
            <a:ext cx="7614000" cy="56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AB7533F-4AD3-08C3-41AF-C1AECC7F54C1}"/>
              </a:ext>
            </a:extLst>
          </p:cNvPr>
          <p:cNvGrpSpPr/>
          <p:nvPr/>
        </p:nvGrpSpPr>
        <p:grpSpPr>
          <a:xfrm>
            <a:off x="1079298" y="10774416"/>
            <a:ext cx="7473600" cy="288000"/>
            <a:chOff x="993600" y="6633556"/>
            <a:chExt cx="7473600" cy="28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3AE60E-CF00-1DCF-92FA-6744B63503EC}"/>
                </a:ext>
              </a:extLst>
            </p:cNvPr>
            <p:cNvSpPr/>
            <p:nvPr/>
          </p:nvSpPr>
          <p:spPr>
            <a:xfrm>
              <a:off x="9936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0FC112E-1710-57C4-90E1-5AB95AB73D7C}"/>
                </a:ext>
              </a:extLst>
            </p:cNvPr>
            <p:cNvSpPr/>
            <p:nvPr/>
          </p:nvSpPr>
          <p:spPr>
            <a:xfrm>
              <a:off x="163374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BD9351-E341-F65B-602E-F6AD63934011}"/>
                </a:ext>
              </a:extLst>
            </p:cNvPr>
            <p:cNvSpPr/>
            <p:nvPr/>
          </p:nvSpPr>
          <p:spPr>
            <a:xfrm>
              <a:off x="227389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351864-54CB-6C3F-79C6-88E5E5DE4987}"/>
                </a:ext>
              </a:extLst>
            </p:cNvPr>
            <p:cNvSpPr/>
            <p:nvPr/>
          </p:nvSpPr>
          <p:spPr>
            <a:xfrm>
              <a:off x="291403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C343059-4FC2-269B-20FF-8CEFF02D72B8}"/>
                </a:ext>
              </a:extLst>
            </p:cNvPr>
            <p:cNvSpPr/>
            <p:nvPr/>
          </p:nvSpPr>
          <p:spPr>
            <a:xfrm>
              <a:off x="355418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BA1C7F-64D9-05BB-2204-C3CD692DEF4D}"/>
                </a:ext>
              </a:extLst>
            </p:cNvPr>
            <p:cNvSpPr/>
            <p:nvPr/>
          </p:nvSpPr>
          <p:spPr>
            <a:xfrm>
              <a:off x="419432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EB44F9F-7B59-B6AB-67E9-21EB7313A960}"/>
                </a:ext>
              </a:extLst>
            </p:cNvPr>
            <p:cNvSpPr/>
            <p:nvPr/>
          </p:nvSpPr>
          <p:spPr>
            <a:xfrm>
              <a:off x="483447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D1BC51-8523-AFB7-2DF6-324F82D99038}"/>
                </a:ext>
              </a:extLst>
            </p:cNvPr>
            <p:cNvSpPr/>
            <p:nvPr/>
          </p:nvSpPr>
          <p:spPr>
            <a:xfrm>
              <a:off x="547461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50A9B6-2560-5AFD-1914-3F91BC7FB9E6}"/>
                </a:ext>
              </a:extLst>
            </p:cNvPr>
            <p:cNvSpPr/>
            <p:nvPr/>
          </p:nvSpPr>
          <p:spPr>
            <a:xfrm>
              <a:off x="611476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E3BDD5-A4AB-5EC8-B8FA-9EEDA21A4967}"/>
                </a:ext>
              </a:extLst>
            </p:cNvPr>
            <p:cNvSpPr/>
            <p:nvPr/>
          </p:nvSpPr>
          <p:spPr>
            <a:xfrm>
              <a:off x="675490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8476FD-3144-9A4F-1606-5E4CD5DE87F5}"/>
                </a:ext>
              </a:extLst>
            </p:cNvPr>
            <p:cNvSpPr/>
            <p:nvPr/>
          </p:nvSpPr>
          <p:spPr>
            <a:xfrm>
              <a:off x="739505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7779D9B-C6F3-EF24-321E-C930107FBEAC}"/>
                </a:ext>
              </a:extLst>
            </p:cNvPr>
            <p:cNvSpPr/>
            <p:nvPr/>
          </p:nvSpPr>
          <p:spPr>
            <a:xfrm>
              <a:off x="80352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4D602B7-B22B-4F6A-AB06-A6C79824E278}"/>
              </a:ext>
            </a:extLst>
          </p:cNvPr>
          <p:cNvSpPr/>
          <p:nvPr/>
        </p:nvSpPr>
        <p:spPr>
          <a:xfrm>
            <a:off x="9580930" y="4362346"/>
            <a:ext cx="8118000" cy="619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980A61-E6D9-A7E8-FA27-634651596B03}"/>
              </a:ext>
            </a:extLst>
          </p:cNvPr>
          <p:cNvSpPr/>
          <p:nvPr/>
        </p:nvSpPr>
        <p:spPr>
          <a:xfrm>
            <a:off x="9832930" y="4614346"/>
            <a:ext cx="7614000" cy="56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9B8C9D8E-18CD-D313-B37E-55C17F809E23}"/>
              </a:ext>
            </a:extLst>
          </p:cNvPr>
          <p:cNvGrpSpPr/>
          <p:nvPr/>
        </p:nvGrpSpPr>
        <p:grpSpPr>
          <a:xfrm>
            <a:off x="9903130" y="10774416"/>
            <a:ext cx="7473600" cy="288000"/>
            <a:chOff x="993600" y="6633556"/>
            <a:chExt cx="7473600" cy="28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FD9EB05-7CDD-F125-50B0-AC2B96FB0575}"/>
                </a:ext>
              </a:extLst>
            </p:cNvPr>
            <p:cNvSpPr/>
            <p:nvPr/>
          </p:nvSpPr>
          <p:spPr>
            <a:xfrm>
              <a:off x="9936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F77BEC1-B33B-59BE-2596-CDEB53525786}"/>
                </a:ext>
              </a:extLst>
            </p:cNvPr>
            <p:cNvSpPr/>
            <p:nvPr/>
          </p:nvSpPr>
          <p:spPr>
            <a:xfrm>
              <a:off x="163374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A9A6E9-AA3D-281F-C92B-6AE27B9CDA83}"/>
                </a:ext>
              </a:extLst>
            </p:cNvPr>
            <p:cNvSpPr/>
            <p:nvPr/>
          </p:nvSpPr>
          <p:spPr>
            <a:xfrm>
              <a:off x="227389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C974B1-53E2-21E6-39C8-C353CB99E0B3}"/>
                </a:ext>
              </a:extLst>
            </p:cNvPr>
            <p:cNvSpPr/>
            <p:nvPr/>
          </p:nvSpPr>
          <p:spPr>
            <a:xfrm>
              <a:off x="291403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A93131-7DBC-C63A-670B-5A49FD70311D}"/>
                </a:ext>
              </a:extLst>
            </p:cNvPr>
            <p:cNvSpPr/>
            <p:nvPr/>
          </p:nvSpPr>
          <p:spPr>
            <a:xfrm>
              <a:off x="355418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C55E3A-66DA-5D87-FBD9-883EE73A7A6C}"/>
                </a:ext>
              </a:extLst>
            </p:cNvPr>
            <p:cNvSpPr/>
            <p:nvPr/>
          </p:nvSpPr>
          <p:spPr>
            <a:xfrm>
              <a:off x="419432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500480-294F-C517-4616-96CFADF43A0B}"/>
                </a:ext>
              </a:extLst>
            </p:cNvPr>
            <p:cNvSpPr/>
            <p:nvPr/>
          </p:nvSpPr>
          <p:spPr>
            <a:xfrm>
              <a:off x="483447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2998DF9-4A11-EEDF-FB6E-A7D2607CDC7A}"/>
                </a:ext>
              </a:extLst>
            </p:cNvPr>
            <p:cNvSpPr/>
            <p:nvPr/>
          </p:nvSpPr>
          <p:spPr>
            <a:xfrm>
              <a:off x="547461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71953E-84CF-B6DA-C54D-9E59D41BDAC6}"/>
                </a:ext>
              </a:extLst>
            </p:cNvPr>
            <p:cNvSpPr/>
            <p:nvPr/>
          </p:nvSpPr>
          <p:spPr>
            <a:xfrm>
              <a:off x="611476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29040F-1EC7-3754-2096-22B1836E0089}"/>
                </a:ext>
              </a:extLst>
            </p:cNvPr>
            <p:cNvSpPr/>
            <p:nvPr/>
          </p:nvSpPr>
          <p:spPr>
            <a:xfrm>
              <a:off x="675490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88F809B-9A38-924B-4A86-051DD3D704CE}"/>
                </a:ext>
              </a:extLst>
            </p:cNvPr>
            <p:cNvSpPr/>
            <p:nvPr/>
          </p:nvSpPr>
          <p:spPr>
            <a:xfrm>
              <a:off x="739505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D09A9C-29A0-420D-FFAE-D0EB1F7F6BA8}"/>
                </a:ext>
              </a:extLst>
            </p:cNvPr>
            <p:cNvSpPr/>
            <p:nvPr/>
          </p:nvSpPr>
          <p:spPr>
            <a:xfrm>
              <a:off x="80352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5149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9B7CC1CC-AA3F-95B3-2129-A967B58139B5}"/>
              </a:ext>
            </a:extLst>
          </p:cNvPr>
          <p:cNvSpPr/>
          <p:nvPr/>
        </p:nvSpPr>
        <p:spPr>
          <a:xfrm>
            <a:off x="9045407" y="3336392"/>
            <a:ext cx="6410745" cy="1014737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6D1A66-DB02-4BBF-238D-173975F42AEA}"/>
              </a:ext>
            </a:extLst>
          </p:cNvPr>
          <p:cNvSpPr/>
          <p:nvPr/>
        </p:nvSpPr>
        <p:spPr>
          <a:xfrm>
            <a:off x="9384132" y="6375784"/>
            <a:ext cx="5724000" cy="11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COM</a:t>
            </a:r>
            <a:endParaRPr lang="fr-FR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E9ABFA-5C1F-31D0-1A53-8740938B7B43}"/>
              </a:ext>
            </a:extLst>
          </p:cNvPr>
          <p:cNvSpPr/>
          <p:nvPr/>
        </p:nvSpPr>
        <p:spPr>
          <a:xfrm>
            <a:off x="12353692" y="6592177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076F1CD-6CC0-45C5-BB11-C71200C8392F}"/>
              </a:ext>
            </a:extLst>
          </p:cNvPr>
          <p:cNvSpPr/>
          <p:nvPr/>
        </p:nvSpPr>
        <p:spPr>
          <a:xfrm>
            <a:off x="12353692" y="7052608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7D92E3D-87FF-6DE8-BEE6-D9B8967F4B58}"/>
              </a:ext>
            </a:extLst>
          </p:cNvPr>
          <p:cNvSpPr/>
          <p:nvPr/>
        </p:nvSpPr>
        <p:spPr>
          <a:xfrm>
            <a:off x="11567257" y="6589870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059F88-8320-58C6-F7C3-96C40398C136}"/>
              </a:ext>
            </a:extLst>
          </p:cNvPr>
          <p:cNvSpPr/>
          <p:nvPr/>
        </p:nvSpPr>
        <p:spPr>
          <a:xfrm>
            <a:off x="11567257" y="7050301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29D73-AD13-0916-85C5-C44D2294744A}"/>
              </a:ext>
            </a:extLst>
          </p:cNvPr>
          <p:cNvSpPr/>
          <p:nvPr/>
        </p:nvSpPr>
        <p:spPr>
          <a:xfrm>
            <a:off x="10797579" y="6589870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58324F-26BB-1970-FAA4-199977D7C643}"/>
              </a:ext>
            </a:extLst>
          </p:cNvPr>
          <p:cNvSpPr/>
          <p:nvPr/>
        </p:nvSpPr>
        <p:spPr>
          <a:xfrm>
            <a:off x="10797579" y="7050301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8B325A-F83A-0301-2565-1730DAA9BD13}"/>
              </a:ext>
            </a:extLst>
          </p:cNvPr>
          <p:cNvSpPr/>
          <p:nvPr/>
        </p:nvSpPr>
        <p:spPr>
          <a:xfrm>
            <a:off x="10198759" y="6580633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MRKR MUTE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EE6F785-C9E9-B3A7-5ABA-7809B514890C}"/>
              </a:ext>
            </a:extLst>
          </p:cNvPr>
          <p:cNvSpPr/>
          <p:nvPr/>
        </p:nvSpPr>
        <p:spPr>
          <a:xfrm>
            <a:off x="10198759" y="7041064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SENS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B8B5EA3-42A8-8696-11C0-AE14BCDBEBF7}"/>
              </a:ext>
            </a:extLst>
          </p:cNvPr>
          <p:cNvSpPr/>
          <p:nvPr/>
        </p:nvSpPr>
        <p:spPr>
          <a:xfrm>
            <a:off x="13546843" y="6580633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NAV2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08CCF90-DDF8-A49D-AB6D-D5C358249F15}"/>
              </a:ext>
            </a:extLst>
          </p:cNvPr>
          <p:cNvSpPr/>
          <p:nvPr/>
        </p:nvSpPr>
        <p:spPr>
          <a:xfrm>
            <a:off x="13546843" y="7041064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ADF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4BCC12-845A-8109-B1E9-993217E07C06}"/>
              </a:ext>
            </a:extLst>
          </p:cNvPr>
          <p:cNvSpPr/>
          <p:nvPr/>
        </p:nvSpPr>
        <p:spPr>
          <a:xfrm>
            <a:off x="12999753" y="6595408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NAV1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C300D1-53AA-B351-B92F-ACA3ED2082AA}"/>
              </a:ext>
            </a:extLst>
          </p:cNvPr>
          <p:cNvSpPr/>
          <p:nvPr/>
        </p:nvSpPr>
        <p:spPr>
          <a:xfrm>
            <a:off x="12999753" y="7055839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DME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AAF56618-B6EE-20E5-424B-783DEBEECDB6}"/>
              </a:ext>
            </a:extLst>
          </p:cNvPr>
          <p:cNvSpPr/>
          <p:nvPr/>
        </p:nvSpPr>
        <p:spPr>
          <a:xfrm>
            <a:off x="14206272" y="6659009"/>
            <a:ext cx="630000" cy="63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VOLUME/SQ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B8652CC-B4F9-D2C9-0E67-2462D0DEC848}"/>
              </a:ext>
            </a:extLst>
          </p:cNvPr>
          <p:cNvGrpSpPr/>
          <p:nvPr/>
        </p:nvGrpSpPr>
        <p:grpSpPr>
          <a:xfrm>
            <a:off x="9377823" y="10737704"/>
            <a:ext cx="5724000" cy="1188000"/>
            <a:chOff x="9387429" y="9620148"/>
            <a:chExt cx="5724000" cy="118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075E4F-DFF2-687E-A990-B0E99107ADA6}"/>
                </a:ext>
              </a:extLst>
            </p:cNvPr>
            <p:cNvSpPr/>
            <p:nvPr/>
          </p:nvSpPr>
          <p:spPr>
            <a:xfrm>
              <a:off x="9387429" y="9620148"/>
              <a:ext cx="5724000" cy="11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r>
                <a:rPr lang="fr-FR" dirty="0"/>
                <a:t>LIGHT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0E12135-67AA-76B8-D760-8BDE6E0B17D8}"/>
                </a:ext>
              </a:extLst>
            </p:cNvPr>
            <p:cNvSpPr/>
            <p:nvPr/>
          </p:nvSpPr>
          <p:spPr>
            <a:xfrm>
              <a:off x="9627661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204493D-3584-5B5F-F8A9-2D1A818EA95B}"/>
                </a:ext>
              </a:extLst>
            </p:cNvPr>
            <p:cNvSpPr/>
            <p:nvPr/>
          </p:nvSpPr>
          <p:spPr>
            <a:xfrm>
              <a:off x="10291824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FE85805-F376-9725-6F50-0677D0A6EC7E}"/>
                </a:ext>
              </a:extLst>
            </p:cNvPr>
            <p:cNvSpPr/>
            <p:nvPr/>
          </p:nvSpPr>
          <p:spPr>
            <a:xfrm>
              <a:off x="10955987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CEFD42-7FBB-763C-B3E1-27B14070899F}"/>
                </a:ext>
              </a:extLst>
            </p:cNvPr>
            <p:cNvSpPr/>
            <p:nvPr/>
          </p:nvSpPr>
          <p:spPr>
            <a:xfrm>
              <a:off x="11620150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B57758C-E841-E2B4-6B9E-0391527E7965}"/>
                </a:ext>
              </a:extLst>
            </p:cNvPr>
            <p:cNvSpPr/>
            <p:nvPr/>
          </p:nvSpPr>
          <p:spPr>
            <a:xfrm>
              <a:off x="12284312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08BE85C-3D7D-C1E9-52CB-A8D8D419940A}"/>
                </a:ext>
              </a:extLst>
            </p:cNvPr>
            <p:cNvSpPr/>
            <p:nvPr/>
          </p:nvSpPr>
          <p:spPr>
            <a:xfrm>
              <a:off x="12948474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0E5BC74-96E9-8137-F018-935C8918AAAF}"/>
                </a:ext>
              </a:extLst>
            </p:cNvPr>
            <p:cNvSpPr/>
            <p:nvPr/>
          </p:nvSpPr>
          <p:spPr>
            <a:xfrm>
              <a:off x="13612636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751A5A8F-E877-8846-30DD-FFB798574489}"/>
                </a:ext>
              </a:extLst>
            </p:cNvPr>
            <p:cNvSpPr/>
            <p:nvPr/>
          </p:nvSpPr>
          <p:spPr>
            <a:xfrm>
              <a:off x="14351168" y="9879774"/>
              <a:ext cx="540000" cy="54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DIMM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E841BEF-3D77-8ADC-CF69-D4C291125BE5}"/>
              </a:ext>
            </a:extLst>
          </p:cNvPr>
          <p:cNvGrpSpPr/>
          <p:nvPr/>
        </p:nvGrpSpPr>
        <p:grpSpPr>
          <a:xfrm>
            <a:off x="9356995" y="12017901"/>
            <a:ext cx="5724000" cy="1188000"/>
            <a:chOff x="9384132" y="11014842"/>
            <a:chExt cx="5724000" cy="118800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CA38477-0CB0-9CDE-3F21-E1E591902425}"/>
                </a:ext>
              </a:extLst>
            </p:cNvPr>
            <p:cNvSpPr/>
            <p:nvPr/>
          </p:nvSpPr>
          <p:spPr>
            <a:xfrm>
              <a:off x="9384132" y="11014842"/>
              <a:ext cx="5724000" cy="11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r>
                <a:rPr lang="fr-FR" dirty="0"/>
                <a:t>LIGHT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27552E-E2BF-C489-D719-DE2269C64AD8}"/>
                </a:ext>
              </a:extLst>
            </p:cNvPr>
            <p:cNvSpPr/>
            <p:nvPr/>
          </p:nvSpPr>
          <p:spPr>
            <a:xfrm>
              <a:off x="9624364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5C4C220-6EFA-3E9D-EE1C-F8467ED882DF}"/>
                </a:ext>
              </a:extLst>
            </p:cNvPr>
            <p:cNvSpPr/>
            <p:nvPr/>
          </p:nvSpPr>
          <p:spPr>
            <a:xfrm>
              <a:off x="10287557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D6CAF6B-4FEF-8AE5-7302-2C2CF7D51CB2}"/>
                </a:ext>
              </a:extLst>
            </p:cNvPr>
            <p:cNvSpPr/>
            <p:nvPr/>
          </p:nvSpPr>
          <p:spPr>
            <a:xfrm>
              <a:off x="10950750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55E60B4-450A-81AC-8346-E84969011D0A}"/>
                </a:ext>
              </a:extLst>
            </p:cNvPr>
            <p:cNvSpPr/>
            <p:nvPr/>
          </p:nvSpPr>
          <p:spPr>
            <a:xfrm>
              <a:off x="11613943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DC4ED89-17C2-E3C9-C906-24C04C822ED3}"/>
                </a:ext>
              </a:extLst>
            </p:cNvPr>
            <p:cNvSpPr/>
            <p:nvPr/>
          </p:nvSpPr>
          <p:spPr>
            <a:xfrm>
              <a:off x="12277136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9AC68D1-EA8A-FD79-B94F-6C37FDD003FD}"/>
                </a:ext>
              </a:extLst>
            </p:cNvPr>
            <p:cNvSpPr/>
            <p:nvPr/>
          </p:nvSpPr>
          <p:spPr>
            <a:xfrm>
              <a:off x="12940329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2ADFE6A-9995-11BA-FF28-AE4E9F5D099D}"/>
                </a:ext>
              </a:extLst>
            </p:cNvPr>
            <p:cNvSpPr/>
            <p:nvPr/>
          </p:nvSpPr>
          <p:spPr>
            <a:xfrm>
              <a:off x="13603522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9A051F0-34FB-9B22-591D-3275832FF1F1}"/>
                </a:ext>
              </a:extLst>
            </p:cNvPr>
            <p:cNvSpPr/>
            <p:nvPr/>
          </p:nvSpPr>
          <p:spPr>
            <a:xfrm>
              <a:off x="14266717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9317F384-2053-7D68-8AEC-6718CF06E16B}"/>
              </a:ext>
            </a:extLst>
          </p:cNvPr>
          <p:cNvGrpSpPr/>
          <p:nvPr/>
        </p:nvGrpSpPr>
        <p:grpSpPr>
          <a:xfrm>
            <a:off x="9384132" y="5059602"/>
            <a:ext cx="5724000" cy="1188000"/>
            <a:chOff x="9384132" y="5059602"/>
            <a:chExt cx="5724000" cy="118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E86898-7057-CE30-8217-DD5CFD3D0B02}"/>
                </a:ext>
              </a:extLst>
            </p:cNvPr>
            <p:cNvSpPr/>
            <p:nvPr/>
          </p:nvSpPr>
          <p:spPr>
            <a:xfrm>
              <a:off x="9384132" y="5059602"/>
              <a:ext cx="5724000" cy="11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RADIO</a:t>
              </a: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9A3A95A-5D0F-9BF2-FB18-CC3303F8852A}"/>
                </a:ext>
              </a:extLst>
            </p:cNvPr>
            <p:cNvSpPr/>
            <p:nvPr/>
          </p:nvSpPr>
          <p:spPr>
            <a:xfrm>
              <a:off x="9547511" y="5301060"/>
              <a:ext cx="63000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COM FREQ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2568688D-3C8A-8B04-55D0-074DADABAC1D}"/>
                </a:ext>
              </a:extLst>
            </p:cNvPr>
            <p:cNvSpPr/>
            <p:nvPr/>
          </p:nvSpPr>
          <p:spPr>
            <a:xfrm>
              <a:off x="14168499" y="5297998"/>
              <a:ext cx="63000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NAV FREQ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9E920FE-E33C-0FC9-A8F3-6BAD3BA1D2AD}"/>
                </a:ext>
              </a:extLst>
            </p:cNvPr>
            <p:cNvSpPr/>
            <p:nvPr/>
          </p:nvSpPr>
          <p:spPr>
            <a:xfrm>
              <a:off x="13466731" y="5286655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SWAP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927296C-E308-E8F9-B7BE-D31B6BE9B131}"/>
                </a:ext>
              </a:extLst>
            </p:cNvPr>
            <p:cNvSpPr/>
            <p:nvPr/>
          </p:nvSpPr>
          <p:spPr>
            <a:xfrm>
              <a:off x="13466731" y="5747086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MODE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C4207C0-85A5-C02B-8A27-857D8AE692B8}"/>
                </a:ext>
              </a:extLst>
            </p:cNvPr>
            <p:cNvSpPr/>
            <p:nvPr/>
          </p:nvSpPr>
          <p:spPr>
            <a:xfrm>
              <a:off x="10442836" y="531579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SWAP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31E7B48-5F53-2686-C8F0-0B566484009F}"/>
                </a:ext>
              </a:extLst>
            </p:cNvPr>
            <p:cNvSpPr/>
            <p:nvPr/>
          </p:nvSpPr>
          <p:spPr>
            <a:xfrm>
              <a:off x="10442836" y="5776228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MODE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24D7F94-ABF5-DB6A-E9B1-CC2275008EC3}"/>
                </a:ext>
              </a:extLst>
            </p:cNvPr>
            <p:cNvGrpSpPr/>
            <p:nvPr/>
          </p:nvGrpSpPr>
          <p:grpSpPr>
            <a:xfrm>
              <a:off x="11321823" y="5146452"/>
              <a:ext cx="1836000" cy="972000"/>
              <a:chOff x="13876338" y="10560281"/>
              <a:chExt cx="1836000" cy="9720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26259BE-5824-9850-6E36-E86750C5F3A7}"/>
                  </a:ext>
                </a:extLst>
              </p:cNvPr>
              <p:cNvSpPr/>
              <p:nvPr/>
            </p:nvSpPr>
            <p:spPr>
              <a:xfrm>
                <a:off x="13876338" y="10560281"/>
                <a:ext cx="1836000" cy="972000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/>
                  <a:t>Radio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A2B35A7-3EC8-57A4-93B3-FEE0FE28D023}"/>
                  </a:ext>
                </a:extLst>
              </p:cNvPr>
              <p:cNvSpPr/>
              <p:nvPr/>
            </p:nvSpPr>
            <p:spPr>
              <a:xfrm>
                <a:off x="14025738" y="10653954"/>
                <a:ext cx="1537200" cy="8172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/>
                  <a:t>Radio</a:t>
                </a:r>
              </a:p>
            </p:txBody>
          </p:sp>
        </p:grp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7F7565A-6FBB-6C0C-D521-8EB589F78F69}"/>
              </a:ext>
            </a:extLst>
          </p:cNvPr>
          <p:cNvGrpSpPr/>
          <p:nvPr/>
        </p:nvGrpSpPr>
        <p:grpSpPr>
          <a:xfrm>
            <a:off x="9387429" y="7655415"/>
            <a:ext cx="5724000" cy="2952000"/>
            <a:chOff x="6886818" y="11625096"/>
            <a:chExt cx="5724000" cy="295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3BABF8-47AE-6E9D-78E9-E0949A3A580D}"/>
                </a:ext>
              </a:extLst>
            </p:cNvPr>
            <p:cNvSpPr/>
            <p:nvPr/>
          </p:nvSpPr>
          <p:spPr>
            <a:xfrm>
              <a:off x="6886818" y="11625096"/>
              <a:ext cx="5724000" cy="2952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F1713-C457-C238-9BE3-E747D6DD0F2C}"/>
                </a:ext>
              </a:extLst>
            </p:cNvPr>
            <p:cNvSpPr/>
            <p:nvPr/>
          </p:nvSpPr>
          <p:spPr>
            <a:xfrm>
              <a:off x="7277331" y="1189350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HDG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7108EE-DCB7-8AF5-9F13-B1116F5C371A}"/>
                </a:ext>
              </a:extLst>
            </p:cNvPr>
            <p:cNvSpPr/>
            <p:nvPr/>
          </p:nvSpPr>
          <p:spPr>
            <a:xfrm>
              <a:off x="7967149" y="1189350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APR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E74EE9-CDC7-E574-D8DC-E1199C4E265D}"/>
                </a:ext>
              </a:extLst>
            </p:cNvPr>
            <p:cNvSpPr/>
            <p:nvPr/>
          </p:nvSpPr>
          <p:spPr>
            <a:xfrm>
              <a:off x="8656968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NAV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55CC408-8389-F608-836B-DCF2F8F721F4}"/>
                </a:ext>
              </a:extLst>
            </p:cNvPr>
            <p:cNvSpPr/>
            <p:nvPr/>
          </p:nvSpPr>
          <p:spPr>
            <a:xfrm>
              <a:off x="7144844" y="12323748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HDG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9C54F5F-CEC5-C5FF-B47C-1FF68AC9C661}"/>
                </a:ext>
              </a:extLst>
            </p:cNvPr>
            <p:cNvSpPr/>
            <p:nvPr/>
          </p:nvSpPr>
          <p:spPr>
            <a:xfrm>
              <a:off x="8520024" y="123157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CRS1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569899A-6DE2-D3CD-DA2D-4DE4BB727393}"/>
                </a:ext>
              </a:extLst>
            </p:cNvPr>
            <p:cNvSpPr/>
            <p:nvPr/>
          </p:nvSpPr>
          <p:spPr>
            <a:xfrm>
              <a:off x="11604361" y="123157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CRS2/ BARO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07E884-C471-2BB6-D418-67DE19EB763F}"/>
                </a:ext>
              </a:extLst>
            </p:cNvPr>
            <p:cNvSpPr/>
            <p:nvPr/>
          </p:nvSpPr>
          <p:spPr>
            <a:xfrm>
              <a:off x="9604189" y="13439655"/>
              <a:ext cx="228390" cy="98298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8C96B3-3076-8E4D-C26A-BFB026DA7659}"/>
                </a:ext>
              </a:extLst>
            </p:cNvPr>
            <p:cNvSpPr/>
            <p:nvPr/>
          </p:nvSpPr>
          <p:spPr>
            <a:xfrm>
              <a:off x="9819245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4A33CB-C942-9D34-079E-2C53503B63DE}"/>
                </a:ext>
              </a:extLst>
            </p:cNvPr>
            <p:cNvSpPr/>
            <p:nvPr/>
          </p:nvSpPr>
          <p:spPr>
            <a:xfrm>
              <a:off x="10509064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FD</a:t>
              </a: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923EEFFB-B88D-63B7-5F0C-8862AB157B52}"/>
                </a:ext>
              </a:extLst>
            </p:cNvPr>
            <p:cNvCxnSpPr>
              <a:cxnSpLocks/>
            </p:cNvCxnSpPr>
            <p:nvPr/>
          </p:nvCxnSpPr>
          <p:spPr>
            <a:xfrm>
              <a:off x="9316557" y="11922291"/>
              <a:ext cx="0" cy="9144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E809367-0EBA-E2F6-BDAA-383328A11199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978" y="11930051"/>
              <a:ext cx="0" cy="9144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161751-2453-527F-71CC-36CC921B4CAE}"/>
                </a:ext>
              </a:extLst>
            </p:cNvPr>
            <p:cNvSpPr/>
            <p:nvPr/>
          </p:nvSpPr>
          <p:spPr>
            <a:xfrm>
              <a:off x="11754180" y="11910799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YD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573ADC-E972-FD92-B1B1-8B5F770F2B3B}"/>
                </a:ext>
              </a:extLst>
            </p:cNvPr>
            <p:cNvSpPr/>
            <p:nvPr/>
          </p:nvSpPr>
          <p:spPr>
            <a:xfrm>
              <a:off x="10497558" y="12567636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AT ?</a:t>
              </a: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612E6367-48B1-F37D-9A9C-E87D548BBBCA}"/>
                </a:ext>
              </a:extLst>
            </p:cNvPr>
            <p:cNvCxnSpPr>
              <a:cxnSpLocks/>
            </p:cNvCxnSpPr>
            <p:nvPr/>
          </p:nvCxnSpPr>
          <p:spPr>
            <a:xfrm>
              <a:off x="7128591" y="13082128"/>
              <a:ext cx="5329096" cy="2713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07A1766-5109-1DFD-D716-615CBEFBA72E}"/>
                </a:ext>
              </a:extLst>
            </p:cNvPr>
            <p:cNvSpPr/>
            <p:nvPr/>
          </p:nvSpPr>
          <p:spPr>
            <a:xfrm>
              <a:off x="7135037" y="1349143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ALT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BE098D-5219-74F8-3015-44102D4047E1}"/>
                </a:ext>
              </a:extLst>
            </p:cNvPr>
            <p:cNvSpPr/>
            <p:nvPr/>
          </p:nvSpPr>
          <p:spPr>
            <a:xfrm>
              <a:off x="8074233" y="13655513"/>
              <a:ext cx="360000" cy="265343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ALT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E4A69D-E684-9538-0A4A-5D9E2F1D27EA}"/>
                </a:ext>
              </a:extLst>
            </p:cNvPr>
            <p:cNvSpPr/>
            <p:nvPr/>
          </p:nvSpPr>
          <p:spPr>
            <a:xfrm>
              <a:off x="8994830" y="13556285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VS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B820BDF-D5BE-0207-03AD-E851A2BC4F78}"/>
                </a:ext>
              </a:extLst>
            </p:cNvPr>
            <p:cNvSpPr/>
            <p:nvPr/>
          </p:nvSpPr>
          <p:spPr>
            <a:xfrm>
              <a:off x="8994830" y="1398051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VNV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DB85A0-8329-ECA6-BE56-4A1DB0C43B38}"/>
                </a:ext>
              </a:extLst>
            </p:cNvPr>
            <p:cNvSpPr/>
            <p:nvPr/>
          </p:nvSpPr>
          <p:spPr>
            <a:xfrm>
              <a:off x="10176562" y="1372851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FLC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588AE5FF-C746-B03E-D9BB-F4955307D9D3}"/>
                </a:ext>
              </a:extLst>
            </p:cNvPr>
            <p:cNvSpPr/>
            <p:nvPr/>
          </p:nvSpPr>
          <p:spPr>
            <a:xfrm>
              <a:off x="10806432" y="1352817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SPD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F1FBB4-1024-FC78-7E1C-8C0C829B6BA8}"/>
                </a:ext>
              </a:extLst>
            </p:cNvPr>
            <p:cNvSpPr/>
            <p:nvPr/>
          </p:nvSpPr>
          <p:spPr>
            <a:xfrm>
              <a:off x="11679752" y="13702362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IAS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EEF20A-B89C-DF3B-DE80-91BF0F72B678}"/>
                </a:ext>
              </a:extLst>
            </p:cNvPr>
            <p:cNvSpPr/>
            <p:nvPr/>
          </p:nvSpPr>
          <p:spPr>
            <a:xfrm>
              <a:off x="9793139" y="12570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BANK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66475DB-4D76-9AF0-84FD-EF1FD56D94DC}"/>
                </a:ext>
              </a:extLst>
            </p:cNvPr>
            <p:cNvSpPr/>
            <p:nvPr/>
          </p:nvSpPr>
          <p:spPr>
            <a:xfrm>
              <a:off x="7957704" y="12570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BC</a:t>
              </a:r>
            </a:p>
          </p:txBody>
        </p:sp>
      </p:grp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4194CC1-E9C5-4F3F-0DC2-83DAE5B83A92}"/>
              </a:ext>
            </a:extLst>
          </p:cNvPr>
          <p:cNvCxnSpPr/>
          <p:nvPr/>
        </p:nvCxnSpPr>
        <p:spPr>
          <a:xfrm>
            <a:off x="11259996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5F40E7D4-B5DF-BE62-380E-38C0023E96FE}"/>
              </a:ext>
            </a:extLst>
          </p:cNvPr>
          <p:cNvCxnSpPr/>
          <p:nvPr/>
        </p:nvCxnSpPr>
        <p:spPr>
          <a:xfrm>
            <a:off x="11259996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2B819BC3-A08A-F0A1-4D95-14BD246EC67A}"/>
              </a:ext>
            </a:extLst>
          </p:cNvPr>
          <p:cNvCxnSpPr/>
          <p:nvPr/>
        </p:nvCxnSpPr>
        <p:spPr>
          <a:xfrm>
            <a:off x="12017329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CFA3AB0-78BD-6610-FC54-5E548A6FFC54}"/>
              </a:ext>
            </a:extLst>
          </p:cNvPr>
          <p:cNvCxnSpPr/>
          <p:nvPr/>
        </p:nvCxnSpPr>
        <p:spPr>
          <a:xfrm>
            <a:off x="12017329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ED4A00B-44E8-09E4-4145-EAC43080A290}"/>
              </a:ext>
            </a:extLst>
          </p:cNvPr>
          <p:cNvCxnSpPr/>
          <p:nvPr/>
        </p:nvCxnSpPr>
        <p:spPr>
          <a:xfrm>
            <a:off x="12809682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3FBC413D-AE55-C512-47EE-D4BC976EA3C8}"/>
              </a:ext>
            </a:extLst>
          </p:cNvPr>
          <p:cNvCxnSpPr/>
          <p:nvPr/>
        </p:nvCxnSpPr>
        <p:spPr>
          <a:xfrm>
            <a:off x="12809682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713D2808-8F05-7028-FB4D-4A56BAD15EDE}"/>
              </a:ext>
            </a:extLst>
          </p:cNvPr>
          <p:cNvCxnSpPr/>
          <p:nvPr/>
        </p:nvCxnSpPr>
        <p:spPr>
          <a:xfrm>
            <a:off x="13415675" y="6595408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CDC6F5A-6B66-22BD-C1C4-230A4FD7DC47}"/>
              </a:ext>
            </a:extLst>
          </p:cNvPr>
          <p:cNvCxnSpPr/>
          <p:nvPr/>
        </p:nvCxnSpPr>
        <p:spPr>
          <a:xfrm>
            <a:off x="13415675" y="7055839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F2C4CE0-FB32-C3F4-904E-418CB8E30901}"/>
              </a:ext>
            </a:extLst>
          </p:cNvPr>
          <p:cNvCxnSpPr/>
          <p:nvPr/>
        </p:nvCxnSpPr>
        <p:spPr>
          <a:xfrm>
            <a:off x="12789999" y="796037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B5F8C78-0FDE-FAB6-33E4-33BD6247E965}"/>
              </a:ext>
            </a:extLst>
          </p:cNvPr>
          <p:cNvCxnSpPr/>
          <p:nvPr/>
        </p:nvCxnSpPr>
        <p:spPr>
          <a:xfrm>
            <a:off x="13466731" y="795261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890A33E-DF93-7377-75DA-418BEF41ED44}"/>
              </a:ext>
            </a:extLst>
          </p:cNvPr>
          <p:cNvCxnSpPr/>
          <p:nvPr/>
        </p:nvCxnSpPr>
        <p:spPr>
          <a:xfrm>
            <a:off x="11584087" y="7938493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890E332-0E7C-B121-4EF5-DB969004A57E}"/>
              </a:ext>
            </a:extLst>
          </p:cNvPr>
          <p:cNvCxnSpPr/>
          <p:nvPr/>
        </p:nvCxnSpPr>
        <p:spPr>
          <a:xfrm>
            <a:off x="10246181" y="7938493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FB06CACB-AF3F-3B30-7CFA-64D852AF916D}"/>
              </a:ext>
            </a:extLst>
          </p:cNvPr>
          <p:cNvCxnSpPr/>
          <p:nvPr/>
        </p:nvCxnSpPr>
        <p:spPr>
          <a:xfrm>
            <a:off x="11020635" y="969655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AADA043-094B-0040-12FE-6E718D4DE44A}"/>
              </a:ext>
            </a:extLst>
          </p:cNvPr>
          <p:cNvCxnSpPr/>
          <p:nvPr/>
        </p:nvCxnSpPr>
        <p:spPr>
          <a:xfrm>
            <a:off x="11917478" y="9586604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630A0C3-F055-4935-1D96-B32BEE17D2A4}"/>
              </a:ext>
            </a:extLst>
          </p:cNvPr>
          <p:cNvCxnSpPr/>
          <p:nvPr/>
        </p:nvCxnSpPr>
        <p:spPr>
          <a:xfrm>
            <a:off x="11917268" y="10008211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8924358E-1BE2-F336-3EC0-CEBD202276EF}"/>
              </a:ext>
            </a:extLst>
          </p:cNvPr>
          <p:cNvCxnSpPr/>
          <p:nvPr/>
        </p:nvCxnSpPr>
        <p:spPr>
          <a:xfrm>
            <a:off x="13157823" y="975883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200E63C9-9670-AD20-BF8F-9385F0672EC8}"/>
              </a:ext>
            </a:extLst>
          </p:cNvPr>
          <p:cNvCxnSpPr/>
          <p:nvPr/>
        </p:nvCxnSpPr>
        <p:spPr>
          <a:xfrm>
            <a:off x="13483470" y="859533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98455DD7-8885-73CC-72E0-C999C7F7DD23}"/>
              </a:ext>
            </a:extLst>
          </p:cNvPr>
          <p:cNvCxnSpPr/>
          <p:nvPr/>
        </p:nvCxnSpPr>
        <p:spPr>
          <a:xfrm>
            <a:off x="14733622" y="796037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F693B5BC-409E-4FB3-73BA-02711B29B271}"/>
              </a:ext>
            </a:extLst>
          </p:cNvPr>
          <p:cNvCxnSpPr/>
          <p:nvPr/>
        </p:nvCxnSpPr>
        <p:spPr>
          <a:xfrm>
            <a:off x="12772652" y="861238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ADCDC7C8-7C10-A874-9701-AD1D20AE1AA9}"/>
              </a:ext>
            </a:extLst>
          </p:cNvPr>
          <p:cNvCxnSpPr/>
          <p:nvPr/>
        </p:nvCxnSpPr>
        <p:spPr>
          <a:xfrm>
            <a:off x="10946381" y="7921198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26E300E-5A9A-F920-4F2B-A7B91C8FA945}"/>
              </a:ext>
            </a:extLst>
          </p:cNvPr>
          <p:cNvCxnSpPr/>
          <p:nvPr/>
        </p:nvCxnSpPr>
        <p:spPr>
          <a:xfrm>
            <a:off x="10915791" y="861238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133F38E-5DE3-8F65-D5CF-7AD8BDC559B8}"/>
              </a:ext>
            </a:extLst>
          </p:cNvPr>
          <p:cNvCxnSpPr/>
          <p:nvPr/>
        </p:nvCxnSpPr>
        <p:spPr>
          <a:xfrm>
            <a:off x="14614791" y="9711291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082890A-A2D6-C4C1-3473-14FDEDFFE9AB}"/>
              </a:ext>
            </a:extLst>
          </p:cNvPr>
          <p:cNvSpPr/>
          <p:nvPr/>
        </p:nvSpPr>
        <p:spPr>
          <a:xfrm>
            <a:off x="9682397" y="6541951"/>
            <a:ext cx="36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/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7BC70F-C1F8-14FE-8331-1FE2571C915B}"/>
              </a:ext>
            </a:extLst>
          </p:cNvPr>
          <p:cNvSpPr/>
          <p:nvPr/>
        </p:nvSpPr>
        <p:spPr>
          <a:xfrm>
            <a:off x="9682397" y="6831705"/>
            <a:ext cx="360000" cy="252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O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0189DE-9756-A41A-A6C0-404FFD61FF87}"/>
              </a:ext>
            </a:extLst>
          </p:cNvPr>
          <p:cNvSpPr/>
          <p:nvPr/>
        </p:nvSpPr>
        <p:spPr>
          <a:xfrm>
            <a:off x="9682397" y="7128255"/>
            <a:ext cx="360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</a:t>
            </a:r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2B6085FA-26CA-C698-E70F-6AC4C9E0DA27}"/>
              </a:ext>
            </a:extLst>
          </p:cNvPr>
          <p:cNvCxnSpPr/>
          <p:nvPr/>
        </p:nvCxnSpPr>
        <p:spPr>
          <a:xfrm>
            <a:off x="10638315" y="6595408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57163A2-17ED-7C90-1668-C5E2208B28A4}"/>
              </a:ext>
            </a:extLst>
          </p:cNvPr>
          <p:cNvCxnSpPr/>
          <p:nvPr/>
        </p:nvCxnSpPr>
        <p:spPr>
          <a:xfrm>
            <a:off x="10638315" y="7055839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2AB2AD09-2534-D47F-B0B7-2C9C52CE1E2D}"/>
              </a:ext>
            </a:extLst>
          </p:cNvPr>
          <p:cNvCxnSpPr/>
          <p:nvPr/>
        </p:nvCxnSpPr>
        <p:spPr>
          <a:xfrm>
            <a:off x="14040515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0C3006A0-51D2-CF7B-7D44-9FFBF5717C05}"/>
              </a:ext>
            </a:extLst>
          </p:cNvPr>
          <p:cNvCxnSpPr/>
          <p:nvPr/>
        </p:nvCxnSpPr>
        <p:spPr>
          <a:xfrm>
            <a:off x="14040515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Légende : encadrée 28">
            <a:extLst>
              <a:ext uri="{FF2B5EF4-FFF2-40B4-BE49-F238E27FC236}">
                <a16:creationId xmlns:a16="http://schemas.microsoft.com/office/drawing/2014/main" id="{37740FD5-2B2C-D544-B29D-F531503ECCFA}"/>
              </a:ext>
            </a:extLst>
          </p:cNvPr>
          <p:cNvSpPr/>
          <p:nvPr/>
        </p:nvSpPr>
        <p:spPr>
          <a:xfrm>
            <a:off x="16650929" y="5832987"/>
            <a:ext cx="1582582" cy="899652"/>
          </a:xfrm>
          <a:prstGeom prst="borderCallout1">
            <a:avLst>
              <a:gd name="adj1" fmla="val 18750"/>
              <a:gd name="adj2" fmla="val -8333"/>
              <a:gd name="adj3" fmla="val 2664"/>
              <a:gd name="adj4" fmla="val -1795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COM3, ADF, DME…</a:t>
            </a:r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C5889FC5-0FC8-AECC-7AB2-27EC56709A88}"/>
              </a:ext>
            </a:extLst>
          </p:cNvPr>
          <p:cNvGrpSpPr/>
          <p:nvPr/>
        </p:nvGrpSpPr>
        <p:grpSpPr>
          <a:xfrm>
            <a:off x="9383807" y="3748851"/>
            <a:ext cx="5724000" cy="1188000"/>
            <a:chOff x="9232855" y="1863465"/>
            <a:chExt cx="5724000" cy="118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1DC7E9-D532-5FBA-94F4-5A0BF794A6DA}"/>
                </a:ext>
              </a:extLst>
            </p:cNvPr>
            <p:cNvSpPr/>
            <p:nvPr/>
          </p:nvSpPr>
          <p:spPr>
            <a:xfrm>
              <a:off x="9232855" y="1863465"/>
              <a:ext cx="5724000" cy="11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PDF/MFD multi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82E41B-DADC-364D-860A-C69ADAEA136F}"/>
                </a:ext>
              </a:extLst>
            </p:cNvPr>
            <p:cNvSpPr/>
            <p:nvPr/>
          </p:nvSpPr>
          <p:spPr>
            <a:xfrm>
              <a:off x="9781738" y="2123323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PFD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11B11E8-5849-61C2-6037-27E2F9C966A2}"/>
                </a:ext>
              </a:extLst>
            </p:cNvPr>
            <p:cNvSpPr/>
            <p:nvPr/>
          </p:nvSpPr>
          <p:spPr>
            <a:xfrm>
              <a:off x="9781738" y="258375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MFD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5210337-6EF7-E408-DBBB-7F15DC06EB01}"/>
                </a:ext>
              </a:extLst>
            </p:cNvPr>
            <p:cNvSpPr/>
            <p:nvPr/>
          </p:nvSpPr>
          <p:spPr>
            <a:xfrm>
              <a:off x="13146272" y="208414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CLR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50888D-C430-2F8D-CBF3-D4E6877D0AA1}"/>
                </a:ext>
              </a:extLst>
            </p:cNvPr>
            <p:cNvSpPr/>
            <p:nvPr/>
          </p:nvSpPr>
          <p:spPr>
            <a:xfrm>
              <a:off x="13146272" y="2544575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ENTER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127C309-9F0D-065C-4FC5-1330310EB77D}"/>
                </a:ext>
              </a:extLst>
            </p:cNvPr>
            <p:cNvSpPr/>
            <p:nvPr/>
          </p:nvSpPr>
          <p:spPr>
            <a:xfrm>
              <a:off x="12550351" y="208183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FPL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7367640-1CEC-D729-DE9B-972A3A59B916}"/>
                </a:ext>
              </a:extLst>
            </p:cNvPr>
            <p:cNvSpPr/>
            <p:nvPr/>
          </p:nvSpPr>
          <p:spPr>
            <a:xfrm>
              <a:off x="12550351" y="2542268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PROC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1538142-CE81-0DB2-CCFB-A8E837EA6E90}"/>
                </a:ext>
              </a:extLst>
            </p:cNvPr>
            <p:cNvSpPr/>
            <p:nvPr/>
          </p:nvSpPr>
          <p:spPr>
            <a:xfrm>
              <a:off x="11966400" y="208183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GOTO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04D8712-9DBE-0CE8-F11C-E76F25410EFF}"/>
                </a:ext>
              </a:extLst>
            </p:cNvPr>
            <p:cNvSpPr/>
            <p:nvPr/>
          </p:nvSpPr>
          <p:spPr>
            <a:xfrm>
              <a:off x="11966400" y="2542268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MENU</a:t>
              </a:r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3BD345E9-0F74-F03C-9F66-E46F3CA141FD}"/>
                </a:ext>
              </a:extLst>
            </p:cNvPr>
            <p:cNvSpPr/>
            <p:nvPr/>
          </p:nvSpPr>
          <p:spPr>
            <a:xfrm>
              <a:off x="13766690" y="2120698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RK</a:t>
              </a:r>
            </a:p>
          </p:txBody>
        </p: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B5DCBFE-87F6-B358-DEF6-C5A1E05AB762}"/>
                </a:ext>
              </a:extLst>
            </p:cNvPr>
            <p:cNvCxnSpPr/>
            <p:nvPr/>
          </p:nvCxnSpPr>
          <p:spPr>
            <a:xfrm>
              <a:off x="10238395" y="2120698"/>
              <a:ext cx="0" cy="254625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63885AB2-115B-B71B-1685-1779BB47604B}"/>
                </a:ext>
              </a:extLst>
            </p:cNvPr>
            <p:cNvCxnSpPr/>
            <p:nvPr/>
          </p:nvCxnSpPr>
          <p:spPr>
            <a:xfrm>
              <a:off x="10238395" y="2583754"/>
              <a:ext cx="0" cy="254625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D29D70A0-6C7C-E501-168D-098ED84B52E0}"/>
                </a:ext>
              </a:extLst>
            </p:cNvPr>
            <p:cNvSpPr/>
            <p:nvPr/>
          </p:nvSpPr>
          <p:spPr>
            <a:xfrm>
              <a:off x="10815171" y="2144044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Pages</a:t>
              </a:r>
            </a:p>
          </p:txBody>
        </p:sp>
      </p:grpSp>
      <p:pic>
        <p:nvPicPr>
          <p:cNvPr id="126" name="Image 125">
            <a:extLst>
              <a:ext uri="{FF2B5EF4-FFF2-40B4-BE49-F238E27FC236}">
                <a16:creationId xmlns:a16="http://schemas.microsoft.com/office/drawing/2014/main" id="{127D42B6-8F10-7F75-F6AB-E5090E3DCB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80550" y="7668157"/>
            <a:ext cx="5477748" cy="26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0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C9DA9-4E71-DDBB-2FDF-C3E9661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E3929-A398-76F2-8671-3221AFD1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GMA™ 350">
            <a:extLst>
              <a:ext uri="{FF2B5EF4-FFF2-40B4-BE49-F238E27FC236}">
                <a16:creationId xmlns:a16="http://schemas.microsoft.com/office/drawing/2014/main" id="{B68F25E7-A8A1-3E03-3E53-03FAD4B99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854575"/>
            <a:ext cx="6673850" cy="667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EA9867-49B7-2877-18D9-F219630CE04B}"/>
              </a:ext>
            </a:extLst>
          </p:cNvPr>
          <p:cNvSpPr/>
          <p:nvPr/>
        </p:nvSpPr>
        <p:spPr>
          <a:xfrm>
            <a:off x="6614050" y="7607025"/>
            <a:ext cx="5724000" cy="118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281A5-71E7-5806-A95A-EA673A1F1DD0}"/>
              </a:ext>
            </a:extLst>
          </p:cNvPr>
          <p:cNvSpPr/>
          <p:nvPr/>
        </p:nvSpPr>
        <p:spPr>
          <a:xfrm>
            <a:off x="7524750" y="7846219"/>
            <a:ext cx="360000" cy="25003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1815953-AA93-094C-D75D-31FBE4E91952}"/>
              </a:ext>
            </a:extLst>
          </p:cNvPr>
          <p:cNvSpPr/>
          <p:nvPr/>
        </p:nvSpPr>
        <p:spPr>
          <a:xfrm>
            <a:off x="11707450" y="7924006"/>
            <a:ext cx="560750" cy="5397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Sim Gauges Audio Panel GMA 1347">
            <a:extLst>
              <a:ext uri="{FF2B5EF4-FFF2-40B4-BE49-F238E27FC236}">
                <a16:creationId xmlns:a16="http://schemas.microsoft.com/office/drawing/2014/main" id="{376F1F15-52A1-2F7F-A4DB-AE5F5F4B3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-815" r="43118" b="815"/>
          <a:stretch/>
        </p:blipFill>
        <p:spPr bwMode="auto">
          <a:xfrm>
            <a:off x="2589158" y="1771650"/>
            <a:ext cx="3111817" cy="128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3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5EF995-6186-E269-8008-995597A3393F}"/>
              </a:ext>
            </a:extLst>
          </p:cNvPr>
          <p:cNvSpPr txBox="1"/>
          <p:nvPr/>
        </p:nvSpPr>
        <p:spPr>
          <a:xfrm>
            <a:off x="4490113" y="3357349"/>
            <a:ext cx="73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0A9E15-4778-302B-B615-0ECCBAD6B416}"/>
              </a:ext>
            </a:extLst>
          </p:cNvPr>
          <p:cNvSpPr txBox="1"/>
          <p:nvPr/>
        </p:nvSpPr>
        <p:spPr>
          <a:xfrm>
            <a:off x="4490113" y="4915468"/>
            <a:ext cx="7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21F5AA-3FC8-A15A-8900-DF9685BD08C0}"/>
              </a:ext>
            </a:extLst>
          </p:cNvPr>
          <p:cNvSpPr txBox="1"/>
          <p:nvPr/>
        </p:nvSpPr>
        <p:spPr>
          <a:xfrm>
            <a:off x="9242751" y="3333907"/>
            <a:ext cx="8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9F1DB51-7807-A7A2-E946-F05377F61D3B}"/>
              </a:ext>
            </a:extLst>
          </p:cNvPr>
          <p:cNvSpPr txBox="1"/>
          <p:nvPr/>
        </p:nvSpPr>
        <p:spPr>
          <a:xfrm>
            <a:off x="9242751" y="4915468"/>
            <a:ext cx="93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5136C2-7FF3-5EFB-23F1-95EC4B7CF5FF}"/>
              </a:ext>
            </a:extLst>
          </p:cNvPr>
          <p:cNvSpPr txBox="1"/>
          <p:nvPr/>
        </p:nvSpPr>
        <p:spPr>
          <a:xfrm>
            <a:off x="4490113" y="3808768"/>
            <a:ext cx="1098378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121.40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67B78D-A7C5-9D2B-BBDC-A10D9C1F904D}"/>
              </a:ext>
            </a:extLst>
          </p:cNvPr>
          <p:cNvSpPr txBox="1"/>
          <p:nvPr/>
        </p:nvSpPr>
        <p:spPr>
          <a:xfrm>
            <a:off x="6028475" y="3799099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114.70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A72213-6876-5DE6-D9B3-2189514F1A17}"/>
              </a:ext>
            </a:extLst>
          </p:cNvPr>
          <p:cNvSpPr txBox="1"/>
          <p:nvPr/>
        </p:nvSpPr>
        <p:spPr>
          <a:xfrm>
            <a:off x="7241750" y="380876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120.750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E5D2692-8A38-D062-FED1-3F72BE79E7E1}"/>
              </a:ext>
            </a:extLst>
          </p:cNvPr>
          <p:cNvSpPr txBox="1"/>
          <p:nvPr/>
        </p:nvSpPr>
        <p:spPr>
          <a:xfrm>
            <a:off x="8797565" y="3799101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121.408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FF64DEF-339C-73D2-8134-DE7D25CA607A}"/>
              </a:ext>
            </a:extLst>
          </p:cNvPr>
          <p:cNvSpPr txBox="1"/>
          <p:nvPr/>
        </p:nvSpPr>
        <p:spPr>
          <a:xfrm>
            <a:off x="4490113" y="529446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121.40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DACD869-2199-64E1-5220-7C389C17EA3E}"/>
              </a:ext>
            </a:extLst>
          </p:cNvPr>
          <p:cNvSpPr txBox="1"/>
          <p:nvPr/>
        </p:nvSpPr>
        <p:spPr>
          <a:xfrm>
            <a:off x="5829731" y="529446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115.65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04075C-FB13-FE3D-0C50-830A09AECE96}"/>
              </a:ext>
            </a:extLst>
          </p:cNvPr>
          <p:cNvSpPr txBox="1"/>
          <p:nvPr/>
        </p:nvSpPr>
        <p:spPr>
          <a:xfrm>
            <a:off x="7303090" y="528480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121.408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4E9A137-7AB3-20E6-C7F2-C1458FF0B540}"/>
              </a:ext>
            </a:extLst>
          </p:cNvPr>
          <p:cNvSpPr txBox="1"/>
          <p:nvPr/>
        </p:nvSpPr>
        <p:spPr>
          <a:xfrm>
            <a:off x="8797565" y="5284800"/>
            <a:ext cx="1263487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121.408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0045EA-0106-509A-E91F-8F229C8853F7}"/>
              </a:ext>
            </a:extLst>
          </p:cNvPr>
          <p:cNvSpPr txBox="1"/>
          <p:nvPr/>
        </p:nvSpPr>
        <p:spPr>
          <a:xfrm>
            <a:off x="6375359" y="4337237"/>
            <a:ext cx="5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94A429C-8706-E6E5-92A2-7E85CA929B66}"/>
              </a:ext>
            </a:extLst>
          </p:cNvPr>
          <p:cNvSpPr txBox="1"/>
          <p:nvPr/>
        </p:nvSpPr>
        <p:spPr>
          <a:xfrm>
            <a:off x="6375359" y="57402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EPR</a:t>
            </a:r>
          </a:p>
        </p:txBody>
      </p:sp>
      <p:sp>
        <p:nvSpPr>
          <p:cNvPr id="19" name="Flèche : double flèche horizontale 18">
            <a:extLst>
              <a:ext uri="{FF2B5EF4-FFF2-40B4-BE49-F238E27FC236}">
                <a16:creationId xmlns:a16="http://schemas.microsoft.com/office/drawing/2014/main" id="{94546D7A-AD18-5049-0023-94E7E2665552}"/>
              </a:ext>
            </a:extLst>
          </p:cNvPr>
          <p:cNvSpPr/>
          <p:nvPr/>
        </p:nvSpPr>
        <p:spPr>
          <a:xfrm>
            <a:off x="5597052" y="3927574"/>
            <a:ext cx="389228" cy="20471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èche : double flèche horizontale 19">
            <a:extLst>
              <a:ext uri="{FF2B5EF4-FFF2-40B4-BE49-F238E27FC236}">
                <a16:creationId xmlns:a16="http://schemas.microsoft.com/office/drawing/2014/main" id="{0DA4F365-C0D7-1E13-4A9B-854F50C438A0}"/>
              </a:ext>
            </a:extLst>
          </p:cNvPr>
          <p:cNvSpPr/>
          <p:nvPr/>
        </p:nvSpPr>
        <p:spPr>
          <a:xfrm>
            <a:off x="8475202" y="3937971"/>
            <a:ext cx="389228" cy="20471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 : double flèche horizontale 20">
            <a:extLst>
              <a:ext uri="{FF2B5EF4-FFF2-40B4-BE49-F238E27FC236}">
                <a16:creationId xmlns:a16="http://schemas.microsoft.com/office/drawing/2014/main" id="{A9A53BAA-6F57-6D8E-B19F-AD0620AB34AC}"/>
              </a:ext>
            </a:extLst>
          </p:cNvPr>
          <p:cNvSpPr/>
          <p:nvPr/>
        </p:nvSpPr>
        <p:spPr>
          <a:xfrm>
            <a:off x="5558986" y="5422940"/>
            <a:ext cx="389228" cy="20471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 : double flèche horizontale 21">
            <a:extLst>
              <a:ext uri="{FF2B5EF4-FFF2-40B4-BE49-F238E27FC236}">
                <a16:creationId xmlns:a16="http://schemas.microsoft.com/office/drawing/2014/main" id="{C55904DC-035D-AD07-8D53-5992B7E7A229}"/>
              </a:ext>
            </a:extLst>
          </p:cNvPr>
          <p:cNvSpPr/>
          <p:nvPr/>
        </p:nvSpPr>
        <p:spPr>
          <a:xfrm>
            <a:off x="8481831" y="5422939"/>
            <a:ext cx="389228" cy="20471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F1AA791-7F77-C538-40F0-3C5BCA93BCCE}"/>
              </a:ext>
            </a:extLst>
          </p:cNvPr>
          <p:cNvSpPr txBox="1"/>
          <p:nvPr/>
        </p:nvSpPr>
        <p:spPr>
          <a:xfrm>
            <a:off x="9584166" y="581544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CF75716-0AB9-8C66-275B-1964333D17AA}"/>
              </a:ext>
            </a:extLst>
          </p:cNvPr>
          <p:cNvSpPr/>
          <p:nvPr/>
        </p:nvSpPr>
        <p:spPr>
          <a:xfrm>
            <a:off x="4336026" y="3357349"/>
            <a:ext cx="2883309" cy="1512000"/>
          </a:xfrm>
          <a:prstGeom prst="roundRect">
            <a:avLst>
              <a:gd name="adj" fmla="val 583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67BB498-ABF4-0562-BC0B-341ABD582CD3}"/>
              </a:ext>
            </a:extLst>
          </p:cNvPr>
          <p:cNvSpPr/>
          <p:nvPr/>
        </p:nvSpPr>
        <p:spPr>
          <a:xfrm>
            <a:off x="7257657" y="3355661"/>
            <a:ext cx="2883309" cy="1512000"/>
          </a:xfrm>
          <a:prstGeom prst="roundRect">
            <a:avLst>
              <a:gd name="adj" fmla="val 583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A059AF5-CAB9-B755-A69F-312CA88D5356}"/>
              </a:ext>
            </a:extLst>
          </p:cNvPr>
          <p:cNvSpPr/>
          <p:nvPr/>
        </p:nvSpPr>
        <p:spPr>
          <a:xfrm>
            <a:off x="4334083" y="4899048"/>
            <a:ext cx="2883309" cy="1512000"/>
          </a:xfrm>
          <a:prstGeom prst="roundRect">
            <a:avLst>
              <a:gd name="adj" fmla="val 583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B33A5ED2-4F95-6CF6-DD8F-88953F1AFB6B}"/>
              </a:ext>
            </a:extLst>
          </p:cNvPr>
          <p:cNvSpPr/>
          <p:nvPr/>
        </p:nvSpPr>
        <p:spPr>
          <a:xfrm>
            <a:off x="7255714" y="4897360"/>
            <a:ext cx="2883309" cy="1512000"/>
          </a:xfrm>
          <a:prstGeom prst="roundRect">
            <a:avLst>
              <a:gd name="adj" fmla="val 583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B0CC37-90CB-0CE1-987D-D7551E924CA2}"/>
              </a:ext>
            </a:extLst>
          </p:cNvPr>
          <p:cNvSpPr txBox="1"/>
          <p:nvPr/>
        </p:nvSpPr>
        <p:spPr>
          <a:xfrm>
            <a:off x="7310455" y="4199714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LFPN TWR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D77275B-682B-0DD3-2328-1A6238305DBC}"/>
              </a:ext>
            </a:extLst>
          </p:cNvPr>
          <p:cNvSpPr txBox="1"/>
          <p:nvPr/>
        </p:nvSpPr>
        <p:spPr>
          <a:xfrm>
            <a:off x="3901440" y="11336482"/>
            <a:ext cx="9479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https://docs.flightsimulator.com/html/Programming_Tools/SimVars/Aircraft_SimVars/Aircraft_RadioNavigation_Variables.htm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EBBAB54-9B00-05C5-0282-8BB4BCF88A9C}"/>
              </a:ext>
            </a:extLst>
          </p:cNvPr>
          <p:cNvSpPr txBox="1"/>
          <p:nvPr/>
        </p:nvSpPr>
        <p:spPr>
          <a:xfrm>
            <a:off x="7185334" y="2285071"/>
            <a:ext cx="276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COM1 STORED FREQUENCY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F281ACA-33F0-E836-203F-7E9A0A982772}"/>
              </a:ext>
            </a:extLst>
          </p:cNvPr>
          <p:cNvCxnSpPr>
            <a:cxnSpLocks/>
          </p:cNvCxnSpPr>
          <p:nvPr/>
        </p:nvCxnSpPr>
        <p:spPr>
          <a:xfrm flipH="1">
            <a:off x="9142228" y="3132230"/>
            <a:ext cx="110796" cy="790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5797453-977E-ED16-50FC-9EAEE3EEE4DC}"/>
              </a:ext>
            </a:extLst>
          </p:cNvPr>
          <p:cNvSpPr txBox="1"/>
          <p:nvPr/>
        </p:nvSpPr>
        <p:spPr>
          <a:xfrm>
            <a:off x="8790628" y="422941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183° 83NM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D1157A6-EAF4-C12C-C2C9-EBFAACF97F3D}"/>
              </a:ext>
            </a:extLst>
          </p:cNvPr>
          <p:cNvSpPr txBox="1"/>
          <p:nvPr/>
        </p:nvSpPr>
        <p:spPr>
          <a:xfrm>
            <a:off x="11791406" y="4268379"/>
            <a:ext cx="6766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COM ACTIVE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BEARING:index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/COM ACTIVE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DISTANCE:index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2B629C5-6D0D-C247-9267-C5F5903D1B85}"/>
              </a:ext>
            </a:extLst>
          </p:cNvPr>
          <p:cNvCxnSpPr>
            <a:stCxn id="38" idx="1"/>
            <a:endCxn id="36" idx="3"/>
          </p:cNvCxnSpPr>
          <p:nvPr/>
        </p:nvCxnSpPr>
        <p:spPr>
          <a:xfrm flipH="1" flipV="1">
            <a:off x="10070145" y="4414079"/>
            <a:ext cx="1721261" cy="38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C3E811BB-DEAD-163A-2871-88816D8179E7}"/>
              </a:ext>
            </a:extLst>
          </p:cNvPr>
          <p:cNvSpPr txBox="1"/>
          <p:nvPr/>
        </p:nvSpPr>
        <p:spPr>
          <a:xfrm>
            <a:off x="10710133" y="3753305"/>
            <a:ext cx="7225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COM ACTIVE FREQ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IDENT:index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/COM ACTIVE FREQ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TYPE:index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6D9D109-68E2-6759-C24E-92CD16F442A0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8534123" y="3937971"/>
            <a:ext cx="2176010" cy="446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6253C88C-42FC-27AC-7BD4-EC23D9590DFB}"/>
              </a:ext>
            </a:extLst>
          </p:cNvPr>
          <p:cNvSpPr txBox="1"/>
          <p:nvPr/>
        </p:nvSpPr>
        <p:spPr>
          <a:xfrm>
            <a:off x="4141606" y="10614245"/>
            <a:ext cx="9479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COM </a:t>
            </a:r>
            <a:r>
              <a:rPr lang="fr-FR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AVAILABLE:index</a:t>
            </a:r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 : pour paramétrer système</a:t>
            </a:r>
          </a:p>
          <a:p>
            <a:r>
              <a:rPr lang="fr-FR" b="0" i="0" dirty="0">
                <a:solidFill>
                  <a:srgbClr val="E8E8E8"/>
                </a:solidFill>
                <a:effectLst/>
                <a:latin typeface="SF Mono"/>
              </a:rPr>
              <a:t>COM SPACING </a:t>
            </a:r>
            <a:r>
              <a:rPr lang="fr-FR" b="0" i="0" dirty="0" err="1">
                <a:solidFill>
                  <a:srgbClr val="E8E8E8"/>
                </a:solidFill>
                <a:effectLst/>
                <a:latin typeface="SF Mono"/>
              </a:rPr>
              <a:t>MODE:index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CC586CB-E4E9-CBE1-9945-23C98322B986}"/>
              </a:ext>
            </a:extLst>
          </p:cNvPr>
          <p:cNvSpPr txBox="1"/>
          <p:nvPr/>
        </p:nvSpPr>
        <p:spPr>
          <a:xfrm>
            <a:off x="8335816" y="2768587"/>
            <a:ext cx="360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COM STANDBY </a:t>
            </a:r>
            <a:r>
              <a:rPr lang="fr-FR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FREQUENCY:index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E8E463B-A06E-7A46-E0D0-4349CD4C24DA}"/>
              </a:ext>
            </a:extLst>
          </p:cNvPr>
          <p:cNvSpPr txBox="1"/>
          <p:nvPr/>
        </p:nvSpPr>
        <p:spPr>
          <a:xfrm>
            <a:off x="7126853" y="1839266"/>
            <a:ext cx="3508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COM ACTIVE </a:t>
            </a:r>
            <a:r>
              <a:rPr lang="fr-FR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FREQUENCY:index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71F6ACA-DC33-B93A-60C4-DB68AE657C00}"/>
              </a:ext>
            </a:extLst>
          </p:cNvPr>
          <p:cNvCxnSpPr/>
          <p:nvPr/>
        </p:nvCxnSpPr>
        <p:spPr>
          <a:xfrm flipH="1">
            <a:off x="8020594" y="2270221"/>
            <a:ext cx="484643" cy="1613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C8AE8355-BCF5-AB12-0619-774CB6E4C4D8}"/>
              </a:ext>
            </a:extLst>
          </p:cNvPr>
          <p:cNvSpPr txBox="1"/>
          <p:nvPr/>
        </p:nvSpPr>
        <p:spPr>
          <a:xfrm>
            <a:off x="2271397" y="2739323"/>
            <a:ext cx="360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NAV STANDBY </a:t>
            </a:r>
            <a:r>
              <a:rPr lang="fr-FR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FREQUENCY:index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06B6CF3-493A-CE2C-0018-151CEBF1E9CC}"/>
              </a:ext>
            </a:extLst>
          </p:cNvPr>
          <p:cNvSpPr txBox="1"/>
          <p:nvPr/>
        </p:nvSpPr>
        <p:spPr>
          <a:xfrm>
            <a:off x="4016123" y="1843771"/>
            <a:ext cx="3508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NAV ACTIVE </a:t>
            </a:r>
            <a:r>
              <a:rPr lang="fr-FR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FREQUENCY:index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B8A77DE-DFCF-0AE8-A9F9-C330C804BC49}"/>
              </a:ext>
            </a:extLst>
          </p:cNvPr>
          <p:cNvSpPr txBox="1"/>
          <p:nvPr/>
        </p:nvSpPr>
        <p:spPr>
          <a:xfrm>
            <a:off x="627431" y="4507860"/>
            <a:ext cx="3274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NAV RADIAL/NAV VOR DISTANCE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5C8B1FA-794A-31B4-54AC-20A704139745}"/>
              </a:ext>
            </a:extLst>
          </p:cNvPr>
          <p:cNvSpPr txBox="1"/>
          <p:nvPr/>
        </p:nvSpPr>
        <p:spPr>
          <a:xfrm>
            <a:off x="1180556" y="3985776"/>
            <a:ext cx="2883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NAV IDENT, NAV 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D8F9536-BC83-8F0E-CDE7-544307D37B5E}"/>
              </a:ext>
            </a:extLst>
          </p:cNvPr>
          <p:cNvSpPr txBox="1"/>
          <p:nvPr/>
        </p:nvSpPr>
        <p:spPr>
          <a:xfrm>
            <a:off x="1025030" y="5154191"/>
            <a:ext cx="271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: ILS, VOR, VORDME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27BD1ED-6854-AF42-D96A-4F83C1BCDBBF}"/>
              </a:ext>
            </a:extLst>
          </p:cNvPr>
          <p:cNvSpPr txBox="1"/>
          <p:nvPr/>
        </p:nvSpPr>
        <p:spPr>
          <a:xfrm>
            <a:off x="4448130" y="435422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183° 83NM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820A5CA-BBDA-AFC8-7795-615B8DD65487}"/>
              </a:ext>
            </a:extLst>
          </p:cNvPr>
          <p:cNvSpPr txBox="1"/>
          <p:nvPr/>
        </p:nvSpPr>
        <p:spPr>
          <a:xfrm>
            <a:off x="4609834" y="7778390"/>
            <a:ext cx="7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ADF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DAE7AFB-7FBA-7F73-7DEA-AEC37B47F41F}"/>
              </a:ext>
            </a:extLst>
          </p:cNvPr>
          <p:cNvSpPr txBox="1"/>
          <p:nvPr/>
        </p:nvSpPr>
        <p:spPr>
          <a:xfrm>
            <a:off x="4609834" y="8157389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121.40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C5FFD6C-0494-C264-F398-30E966937575}"/>
              </a:ext>
            </a:extLst>
          </p:cNvPr>
          <p:cNvSpPr txBox="1"/>
          <p:nvPr/>
        </p:nvSpPr>
        <p:spPr>
          <a:xfrm>
            <a:off x="5949452" y="8157389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115.65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EF6EF9F-C66E-FFAA-234F-60EE6C31F94E}"/>
              </a:ext>
            </a:extLst>
          </p:cNvPr>
          <p:cNvSpPr txBox="1"/>
          <p:nvPr/>
        </p:nvSpPr>
        <p:spPr>
          <a:xfrm>
            <a:off x="6495080" y="860319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EPR</a:t>
            </a:r>
          </a:p>
        </p:txBody>
      </p:sp>
      <p:sp>
        <p:nvSpPr>
          <p:cNvPr id="68" name="Flèche : double flèche horizontale 67">
            <a:extLst>
              <a:ext uri="{FF2B5EF4-FFF2-40B4-BE49-F238E27FC236}">
                <a16:creationId xmlns:a16="http://schemas.microsoft.com/office/drawing/2014/main" id="{663E34BC-42D6-5885-E6F0-93E611A32A3C}"/>
              </a:ext>
            </a:extLst>
          </p:cNvPr>
          <p:cNvSpPr/>
          <p:nvPr/>
        </p:nvSpPr>
        <p:spPr>
          <a:xfrm>
            <a:off x="5678707" y="8285862"/>
            <a:ext cx="389228" cy="20471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A86B3130-BA1B-49A0-FEDD-84121363A03C}"/>
              </a:ext>
            </a:extLst>
          </p:cNvPr>
          <p:cNvSpPr/>
          <p:nvPr/>
        </p:nvSpPr>
        <p:spPr>
          <a:xfrm>
            <a:off x="4453804" y="7761970"/>
            <a:ext cx="2883309" cy="1512000"/>
          </a:xfrm>
          <a:prstGeom prst="roundRect">
            <a:avLst>
              <a:gd name="adj" fmla="val 583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73C79B0-C0EE-176D-28CC-91AD2A8F7545}"/>
              </a:ext>
            </a:extLst>
          </p:cNvPr>
          <p:cNvSpPr txBox="1"/>
          <p:nvPr/>
        </p:nvSpPr>
        <p:spPr>
          <a:xfrm>
            <a:off x="2683200" y="7504521"/>
            <a:ext cx="1380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Mono"/>
              </a:rPr>
              <a:t>ADF IDENT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273B4F37-6784-9C20-67DD-6E27B68E66A5}"/>
              </a:ext>
            </a:extLst>
          </p:cNvPr>
          <p:cNvCxnSpPr>
            <a:cxnSpLocks/>
          </p:cNvCxnSpPr>
          <p:nvPr/>
        </p:nvCxnSpPr>
        <p:spPr>
          <a:xfrm>
            <a:off x="6377306" y="2331732"/>
            <a:ext cx="349820" cy="137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207E523-7B0E-9852-FF02-FC80EC2C9CC0}"/>
              </a:ext>
            </a:extLst>
          </p:cNvPr>
          <p:cNvCxnSpPr>
            <a:cxnSpLocks/>
          </p:cNvCxnSpPr>
          <p:nvPr/>
        </p:nvCxnSpPr>
        <p:spPr>
          <a:xfrm>
            <a:off x="5095299" y="3190514"/>
            <a:ext cx="296185" cy="562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F4EAB9D4-DC37-447A-98B7-2CC29C40E27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52716" y="4197552"/>
            <a:ext cx="2722643" cy="324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5ED4B26F-1BD1-D469-386A-40ADD7161EA8}"/>
              </a:ext>
            </a:extLst>
          </p:cNvPr>
          <p:cNvCxnSpPr>
            <a:cxnSpLocks/>
          </p:cNvCxnSpPr>
          <p:nvPr/>
        </p:nvCxnSpPr>
        <p:spPr>
          <a:xfrm flipV="1">
            <a:off x="3779648" y="4614024"/>
            <a:ext cx="570636" cy="76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C44BE95B-B459-F499-A98F-A5881B0B71FE}"/>
              </a:ext>
            </a:extLst>
          </p:cNvPr>
          <p:cNvSpPr txBox="1"/>
          <p:nvPr/>
        </p:nvSpPr>
        <p:spPr>
          <a:xfrm>
            <a:off x="2378690" y="6969014"/>
            <a:ext cx="360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NAV STANDBY </a:t>
            </a:r>
            <a:r>
              <a:rPr lang="fr-FR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FREQUENCY:index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D5AC778C-14BB-EEF6-2860-FAEB9B9A89A9}"/>
              </a:ext>
            </a:extLst>
          </p:cNvPr>
          <p:cNvSpPr txBox="1"/>
          <p:nvPr/>
        </p:nvSpPr>
        <p:spPr>
          <a:xfrm>
            <a:off x="3973253" y="6607567"/>
            <a:ext cx="3508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NAV ACTIVE </a:t>
            </a:r>
            <a:r>
              <a:rPr lang="fr-FR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FREQUENCY:index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3AC5BC8-D0B7-6253-7DAB-5834A4B9289E}"/>
              </a:ext>
            </a:extLst>
          </p:cNvPr>
          <p:cNvSpPr txBox="1"/>
          <p:nvPr/>
        </p:nvSpPr>
        <p:spPr>
          <a:xfrm>
            <a:off x="734724" y="8737551"/>
            <a:ext cx="3274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>
                    <a:lumMod val="25000"/>
                  </a:schemeClr>
                </a:solidFill>
                <a:effectLst/>
                <a:latin typeface="SF Mono"/>
              </a:rPr>
              <a:t>NAV RADIAL/NAV VOR DISTANCE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8543E992-FCF6-080F-1CBF-D8C4D761EE50}"/>
              </a:ext>
            </a:extLst>
          </p:cNvPr>
          <p:cNvSpPr txBox="1"/>
          <p:nvPr/>
        </p:nvSpPr>
        <p:spPr>
          <a:xfrm>
            <a:off x="4555423" y="858391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183° 83NM</a:t>
            </a: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00BB5EAA-C4C7-28CE-6C1B-C79D8AD62CC9}"/>
              </a:ext>
            </a:extLst>
          </p:cNvPr>
          <p:cNvCxnSpPr>
            <a:cxnSpLocks/>
          </p:cNvCxnSpPr>
          <p:nvPr/>
        </p:nvCxnSpPr>
        <p:spPr>
          <a:xfrm>
            <a:off x="6375043" y="7038264"/>
            <a:ext cx="459376" cy="89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98F1F22E-2D35-5F39-3EF3-A2F0FB09A2E7}"/>
              </a:ext>
            </a:extLst>
          </p:cNvPr>
          <p:cNvCxnSpPr>
            <a:cxnSpLocks/>
          </p:cNvCxnSpPr>
          <p:nvPr/>
        </p:nvCxnSpPr>
        <p:spPr>
          <a:xfrm>
            <a:off x="5202592" y="7420205"/>
            <a:ext cx="296185" cy="562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5F88B0EE-0DA2-91B9-2DF7-F9840F0647CF}"/>
              </a:ext>
            </a:extLst>
          </p:cNvPr>
          <p:cNvCxnSpPr>
            <a:cxnSpLocks/>
          </p:cNvCxnSpPr>
          <p:nvPr/>
        </p:nvCxnSpPr>
        <p:spPr>
          <a:xfrm>
            <a:off x="3760009" y="8427243"/>
            <a:ext cx="2722643" cy="324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E2B86CD9-4F12-A527-A224-17DA806919D4}"/>
              </a:ext>
            </a:extLst>
          </p:cNvPr>
          <p:cNvCxnSpPr>
            <a:cxnSpLocks/>
          </p:cNvCxnSpPr>
          <p:nvPr/>
        </p:nvCxnSpPr>
        <p:spPr>
          <a:xfrm flipV="1">
            <a:off x="3886941" y="8843715"/>
            <a:ext cx="570636" cy="76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8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50726-BC67-758F-39F3-920778E9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0" name="Picture 6" descr="GFC700 dimensions [SOLVED] - Cockpit Designers - X-Plane.Org Forum">
            <a:extLst>
              <a:ext uri="{FF2B5EF4-FFF2-40B4-BE49-F238E27FC236}">
                <a16:creationId xmlns:a16="http://schemas.microsoft.com/office/drawing/2014/main" id="{C7765708-BF72-2555-713A-374C67F0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2804451"/>
            <a:ext cx="76200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FC 700">
            <a:extLst>
              <a:ext uri="{FF2B5EF4-FFF2-40B4-BE49-F238E27FC236}">
                <a16:creationId xmlns:a16="http://schemas.microsoft.com/office/drawing/2014/main" id="{C09D768D-CFCA-0968-96CB-B68B3F372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415964"/>
            <a:ext cx="72009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chier 3D gratuit Pilote automatique Garmin GFC 710 🎮 ・Modèle à  télécharger et à imprimer en 3D・Cults">
            <a:extLst>
              <a:ext uri="{FF2B5EF4-FFF2-40B4-BE49-F238E27FC236}">
                <a16:creationId xmlns:a16="http://schemas.microsoft.com/office/drawing/2014/main" id="{C07B1C44-CD09-513E-487D-D77062330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925" y="5031538"/>
            <a:ext cx="9753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nneau contrôleur pilote automatique GARMIN GMC-711">
            <a:extLst>
              <a:ext uri="{FF2B5EF4-FFF2-40B4-BE49-F238E27FC236}">
                <a16:creationId xmlns:a16="http://schemas.microsoft.com/office/drawing/2014/main" id="{CC64BF61-D99F-7B21-58DA-194C3F4BC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44889" r="3958" b="35250"/>
          <a:stretch/>
        </p:blipFill>
        <p:spPr bwMode="auto">
          <a:xfrm>
            <a:off x="140453" y="188326"/>
            <a:ext cx="13125450" cy="22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C488AC9-0A20-B586-6E87-12D309F100F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4016" r="12207"/>
          <a:stretch/>
        </p:blipFill>
        <p:spPr>
          <a:xfrm>
            <a:off x="1457326" y="13043319"/>
            <a:ext cx="4886324" cy="157008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1EE2C01-B034-84E8-D950-FC710BB6B47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73217"/>
          <a:stretch/>
        </p:blipFill>
        <p:spPr>
          <a:xfrm>
            <a:off x="1457326" y="11548352"/>
            <a:ext cx="2433638" cy="15700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EAC354A-95DA-98F1-BFD0-015B871E943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7688"/>
          <a:stretch/>
        </p:blipFill>
        <p:spPr>
          <a:xfrm>
            <a:off x="5231547" y="11503875"/>
            <a:ext cx="1118737" cy="157008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4EF486-F1AD-2DAD-4F37-E0246BF51D2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6857" r="65910"/>
          <a:stretch/>
        </p:blipFill>
        <p:spPr>
          <a:xfrm>
            <a:off x="4189922" y="11548350"/>
            <a:ext cx="657226" cy="1570087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3450DD3-CDD6-BA5D-FF74-CB1AD46EAD35}"/>
              </a:ext>
            </a:extLst>
          </p:cNvPr>
          <p:cNvSpPr/>
          <p:nvPr/>
        </p:nvSpPr>
        <p:spPr>
          <a:xfrm>
            <a:off x="3157538" y="12214451"/>
            <a:ext cx="628650" cy="63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71F2B-09CC-E1A3-967E-19491829EE27}"/>
              </a:ext>
            </a:extLst>
          </p:cNvPr>
          <p:cNvSpPr/>
          <p:nvPr/>
        </p:nvSpPr>
        <p:spPr>
          <a:xfrm>
            <a:off x="2274888" y="10185400"/>
            <a:ext cx="33385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scale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AE88D1A-9470-BF09-BE0A-206BCF7795E6}"/>
              </a:ext>
            </a:extLst>
          </p:cNvPr>
          <p:cNvGrpSpPr/>
          <p:nvPr/>
        </p:nvGrpSpPr>
        <p:grpSpPr>
          <a:xfrm>
            <a:off x="6886818" y="11625096"/>
            <a:ext cx="5724000" cy="2952000"/>
            <a:chOff x="6886818" y="11625096"/>
            <a:chExt cx="5724000" cy="295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91BB02-E815-C559-748A-A2AAEF9B9C27}"/>
                </a:ext>
              </a:extLst>
            </p:cNvPr>
            <p:cNvSpPr/>
            <p:nvPr/>
          </p:nvSpPr>
          <p:spPr>
            <a:xfrm>
              <a:off x="6886818" y="11625096"/>
              <a:ext cx="5724000" cy="2952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3FC3EF-DD3A-ED9C-FF65-2F0ABFDAF586}"/>
                </a:ext>
              </a:extLst>
            </p:cNvPr>
            <p:cNvSpPr/>
            <p:nvPr/>
          </p:nvSpPr>
          <p:spPr>
            <a:xfrm>
              <a:off x="7277331" y="1189350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HDG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37F3C9-1499-0929-280D-BDC017B3A26C}"/>
                </a:ext>
              </a:extLst>
            </p:cNvPr>
            <p:cNvSpPr/>
            <p:nvPr/>
          </p:nvSpPr>
          <p:spPr>
            <a:xfrm>
              <a:off x="7967149" y="1189350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APR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204071-8854-1716-A203-A38F29B03FA4}"/>
                </a:ext>
              </a:extLst>
            </p:cNvPr>
            <p:cNvSpPr/>
            <p:nvPr/>
          </p:nvSpPr>
          <p:spPr>
            <a:xfrm>
              <a:off x="8656968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NAV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676E817-E31E-EB73-1D90-A036E0B6AD2B}"/>
                </a:ext>
              </a:extLst>
            </p:cNvPr>
            <p:cNvSpPr/>
            <p:nvPr/>
          </p:nvSpPr>
          <p:spPr>
            <a:xfrm>
              <a:off x="7144844" y="12323748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HDG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C99AEDB-7F1A-E745-FD9D-0756D4E294F3}"/>
                </a:ext>
              </a:extLst>
            </p:cNvPr>
            <p:cNvSpPr/>
            <p:nvPr/>
          </p:nvSpPr>
          <p:spPr>
            <a:xfrm>
              <a:off x="8520024" y="123157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CRS1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0A38C5-E066-8977-B187-4604DB193B2D}"/>
                </a:ext>
              </a:extLst>
            </p:cNvPr>
            <p:cNvSpPr/>
            <p:nvPr/>
          </p:nvSpPr>
          <p:spPr>
            <a:xfrm>
              <a:off x="11604361" y="123157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CRS2/ BARO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4A743A-A021-3A36-F4EF-DEA1174B5C20}"/>
                </a:ext>
              </a:extLst>
            </p:cNvPr>
            <p:cNvSpPr/>
            <p:nvPr/>
          </p:nvSpPr>
          <p:spPr>
            <a:xfrm>
              <a:off x="9604189" y="13439655"/>
              <a:ext cx="228390" cy="98298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6FA406-585A-9E9C-61D0-8B949BF8705B}"/>
                </a:ext>
              </a:extLst>
            </p:cNvPr>
            <p:cNvSpPr/>
            <p:nvPr/>
          </p:nvSpPr>
          <p:spPr>
            <a:xfrm>
              <a:off x="9819245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080D10-64D7-99DE-29A9-F19198DA4E10}"/>
                </a:ext>
              </a:extLst>
            </p:cNvPr>
            <p:cNvSpPr/>
            <p:nvPr/>
          </p:nvSpPr>
          <p:spPr>
            <a:xfrm>
              <a:off x="10509064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FD</a:t>
              </a: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92761F7-0761-57E4-DE1A-06C4FE6E7C33}"/>
                </a:ext>
              </a:extLst>
            </p:cNvPr>
            <p:cNvCxnSpPr>
              <a:cxnSpLocks/>
            </p:cNvCxnSpPr>
            <p:nvPr/>
          </p:nvCxnSpPr>
          <p:spPr>
            <a:xfrm>
              <a:off x="9316557" y="11922291"/>
              <a:ext cx="0" cy="9144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3F32C5A-E3B9-70BE-8C5B-EE1BA3BB8735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978" y="11930051"/>
              <a:ext cx="0" cy="9144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7F85D9-193F-4022-8699-D4754C7751BE}"/>
                </a:ext>
              </a:extLst>
            </p:cNvPr>
            <p:cNvSpPr/>
            <p:nvPr/>
          </p:nvSpPr>
          <p:spPr>
            <a:xfrm>
              <a:off x="11754180" y="11910799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YD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0A506E-295A-0473-7419-5076A54A4E67}"/>
                </a:ext>
              </a:extLst>
            </p:cNvPr>
            <p:cNvSpPr/>
            <p:nvPr/>
          </p:nvSpPr>
          <p:spPr>
            <a:xfrm>
              <a:off x="10497558" y="12567636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AT ?</a:t>
              </a: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7DCB80F-A237-38B6-DE58-F86F1906EF02}"/>
                </a:ext>
              </a:extLst>
            </p:cNvPr>
            <p:cNvCxnSpPr>
              <a:cxnSpLocks/>
            </p:cNvCxnSpPr>
            <p:nvPr/>
          </p:nvCxnSpPr>
          <p:spPr>
            <a:xfrm>
              <a:off x="7128591" y="13082128"/>
              <a:ext cx="5329096" cy="2713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029DDC2-FBEC-4DF5-B460-0F52BCE4AEB2}"/>
                </a:ext>
              </a:extLst>
            </p:cNvPr>
            <p:cNvSpPr/>
            <p:nvPr/>
          </p:nvSpPr>
          <p:spPr>
            <a:xfrm>
              <a:off x="7135037" y="1349143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ALT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E251D81-DF01-B7EC-B5FD-AF95355E0B7A}"/>
                </a:ext>
              </a:extLst>
            </p:cNvPr>
            <p:cNvSpPr/>
            <p:nvPr/>
          </p:nvSpPr>
          <p:spPr>
            <a:xfrm>
              <a:off x="8074233" y="13655513"/>
              <a:ext cx="360000" cy="265343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ALT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C683E3-84FB-6FEF-18B5-AB756540AD17}"/>
                </a:ext>
              </a:extLst>
            </p:cNvPr>
            <p:cNvSpPr/>
            <p:nvPr/>
          </p:nvSpPr>
          <p:spPr>
            <a:xfrm>
              <a:off x="8994830" y="13556285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VS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786D34-3A05-7FBE-34A0-14D599E70AE7}"/>
                </a:ext>
              </a:extLst>
            </p:cNvPr>
            <p:cNvSpPr/>
            <p:nvPr/>
          </p:nvSpPr>
          <p:spPr>
            <a:xfrm>
              <a:off x="8994830" y="1398051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VNV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D1CA35-5170-B8D3-73E5-AB568CDF712B}"/>
                </a:ext>
              </a:extLst>
            </p:cNvPr>
            <p:cNvSpPr/>
            <p:nvPr/>
          </p:nvSpPr>
          <p:spPr>
            <a:xfrm>
              <a:off x="10176562" y="1372851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FLC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D28CF54-B661-F4FC-6D04-0B0D3DD497C9}"/>
                </a:ext>
              </a:extLst>
            </p:cNvPr>
            <p:cNvSpPr/>
            <p:nvPr/>
          </p:nvSpPr>
          <p:spPr>
            <a:xfrm>
              <a:off x="10806432" y="1352817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SPD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3D16CD-B902-BBF1-920F-C430333A0F32}"/>
                </a:ext>
              </a:extLst>
            </p:cNvPr>
            <p:cNvSpPr/>
            <p:nvPr/>
          </p:nvSpPr>
          <p:spPr>
            <a:xfrm>
              <a:off x="11679752" y="13702362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IAS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1331F9-0A28-815D-2167-B30D733844E1}"/>
                </a:ext>
              </a:extLst>
            </p:cNvPr>
            <p:cNvSpPr/>
            <p:nvPr/>
          </p:nvSpPr>
          <p:spPr>
            <a:xfrm>
              <a:off x="9793139" y="12570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BANK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6010EF-81C5-D336-1F1A-235C63A56326}"/>
                </a:ext>
              </a:extLst>
            </p:cNvPr>
            <p:cNvSpPr/>
            <p:nvPr/>
          </p:nvSpPr>
          <p:spPr>
            <a:xfrm>
              <a:off x="7957704" y="12570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BC</a:t>
              </a:r>
            </a:p>
          </p:txBody>
        </p:sp>
      </p:grpSp>
      <p:pic>
        <p:nvPicPr>
          <p:cNvPr id="38" name="Image 37">
            <a:extLst>
              <a:ext uri="{FF2B5EF4-FFF2-40B4-BE49-F238E27FC236}">
                <a16:creationId xmlns:a16="http://schemas.microsoft.com/office/drawing/2014/main" id="{64F97B0F-535D-971B-805C-DEAFBA01E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39" y="7648740"/>
            <a:ext cx="9086400" cy="157008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E267A77-1404-416A-4AB6-E20D1B8E2075}"/>
              </a:ext>
            </a:extLst>
          </p:cNvPr>
          <p:cNvSpPr/>
          <p:nvPr/>
        </p:nvSpPr>
        <p:spPr>
          <a:xfrm>
            <a:off x="1539266" y="13198475"/>
            <a:ext cx="396000" cy="25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59C74F-C699-CEC1-8E7E-32D407A3D929}"/>
              </a:ext>
            </a:extLst>
          </p:cNvPr>
          <p:cNvSpPr/>
          <p:nvPr/>
        </p:nvSpPr>
        <p:spPr>
          <a:xfrm flipV="1">
            <a:off x="1968500" y="13230222"/>
            <a:ext cx="85726" cy="19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3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255</Words>
  <Application>Microsoft Office PowerPoint</Application>
  <PresentationFormat>Personnalisé</PresentationFormat>
  <Paragraphs>124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SF Mono</vt:lpstr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Laurent Vromman</dc:creator>
  <cp:lastModifiedBy>Laurent VROMMAN</cp:lastModifiedBy>
  <cp:revision>2</cp:revision>
  <dcterms:created xsi:type="dcterms:W3CDTF">2024-10-13T09:45:37Z</dcterms:created>
  <dcterms:modified xsi:type="dcterms:W3CDTF">2024-10-23T10:26:30Z</dcterms:modified>
</cp:coreProperties>
</file>