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8961100" cy="16402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E2C4C-6133-4049-9460-3CDA8D1BE29F}" v="95" dt="2024-10-13T15:14:47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2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083" y="2684318"/>
            <a:ext cx="16116935" cy="5710343"/>
          </a:xfrm>
        </p:spPr>
        <p:txBody>
          <a:bodyPr anchor="b"/>
          <a:lstStyle>
            <a:lvl1pPr algn="ctr"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0138" y="8614874"/>
            <a:ext cx="14220825" cy="3960031"/>
          </a:xfrm>
        </p:spPr>
        <p:txBody>
          <a:bodyPr/>
          <a:lstStyle>
            <a:lvl1pPr marL="0" indent="0" algn="ctr">
              <a:buNone/>
              <a:defRPr sz="4977"/>
            </a:lvl1pPr>
            <a:lvl2pPr marL="948050" indent="0" algn="ctr">
              <a:buNone/>
              <a:defRPr sz="4147"/>
            </a:lvl2pPr>
            <a:lvl3pPr marL="1896100" indent="0" algn="ctr">
              <a:buNone/>
              <a:defRPr sz="3732"/>
            </a:lvl3pPr>
            <a:lvl4pPr marL="2844150" indent="0" algn="ctr">
              <a:buNone/>
              <a:defRPr sz="3318"/>
            </a:lvl4pPr>
            <a:lvl5pPr marL="3792200" indent="0" algn="ctr">
              <a:buNone/>
              <a:defRPr sz="3318"/>
            </a:lvl5pPr>
            <a:lvl6pPr marL="4740250" indent="0" algn="ctr">
              <a:buNone/>
              <a:defRPr sz="3318"/>
            </a:lvl6pPr>
            <a:lvl7pPr marL="5688300" indent="0" algn="ctr">
              <a:buNone/>
              <a:defRPr sz="3318"/>
            </a:lvl7pPr>
            <a:lvl8pPr marL="6636349" indent="0" algn="ctr">
              <a:buNone/>
              <a:defRPr sz="3318"/>
            </a:lvl8pPr>
            <a:lvl9pPr marL="7584399" indent="0" algn="ctr">
              <a:buNone/>
              <a:defRPr sz="3318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1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9038" y="873257"/>
            <a:ext cx="4088487" cy="138999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3577" y="873257"/>
            <a:ext cx="12028448" cy="138999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3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43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701" y="4089127"/>
            <a:ext cx="16353949" cy="6822796"/>
          </a:xfrm>
        </p:spPr>
        <p:txBody>
          <a:bodyPr anchor="b"/>
          <a:lstStyle>
            <a:lvl1pPr>
              <a:defRPr sz="1244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701" y="10976469"/>
            <a:ext cx="16353949" cy="3587947"/>
          </a:xfrm>
        </p:spPr>
        <p:txBody>
          <a:bodyPr/>
          <a:lstStyle>
            <a:lvl1pPr marL="0" indent="0">
              <a:buNone/>
              <a:defRPr sz="4977">
                <a:solidFill>
                  <a:schemeClr val="tx1">
                    <a:tint val="82000"/>
                  </a:schemeClr>
                </a:solidFill>
              </a:defRPr>
            </a:lvl1pPr>
            <a:lvl2pPr marL="948050" indent="0">
              <a:buNone/>
              <a:defRPr sz="4147">
                <a:solidFill>
                  <a:schemeClr val="tx1">
                    <a:tint val="82000"/>
                  </a:schemeClr>
                </a:solidFill>
              </a:defRPr>
            </a:lvl2pPr>
            <a:lvl3pPr marL="1896100" indent="0">
              <a:buNone/>
              <a:defRPr sz="3732">
                <a:solidFill>
                  <a:schemeClr val="tx1">
                    <a:tint val="82000"/>
                  </a:schemeClr>
                </a:solidFill>
              </a:defRPr>
            </a:lvl3pPr>
            <a:lvl4pPr marL="28441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4pPr>
            <a:lvl5pPr marL="37922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5pPr>
            <a:lvl6pPr marL="474025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6pPr>
            <a:lvl7pPr marL="5688300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7pPr>
            <a:lvl8pPr marL="663634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8pPr>
            <a:lvl9pPr marL="7584399" indent="0">
              <a:buNone/>
              <a:defRPr sz="3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5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3575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057" y="4366286"/>
            <a:ext cx="8058468" cy="10406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91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873261"/>
            <a:ext cx="16353949" cy="3170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047" y="4020781"/>
            <a:ext cx="8021433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6047" y="5991305"/>
            <a:ext cx="8021433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9058" y="4020781"/>
            <a:ext cx="8060937" cy="1970523"/>
          </a:xfrm>
        </p:spPr>
        <p:txBody>
          <a:bodyPr anchor="b"/>
          <a:lstStyle>
            <a:lvl1pPr marL="0" indent="0">
              <a:buNone/>
              <a:defRPr sz="4977" b="1"/>
            </a:lvl1pPr>
            <a:lvl2pPr marL="948050" indent="0">
              <a:buNone/>
              <a:defRPr sz="4147" b="1"/>
            </a:lvl2pPr>
            <a:lvl3pPr marL="1896100" indent="0">
              <a:buNone/>
              <a:defRPr sz="3732" b="1"/>
            </a:lvl3pPr>
            <a:lvl4pPr marL="2844150" indent="0">
              <a:buNone/>
              <a:defRPr sz="3318" b="1"/>
            </a:lvl4pPr>
            <a:lvl5pPr marL="3792200" indent="0">
              <a:buNone/>
              <a:defRPr sz="3318" b="1"/>
            </a:lvl5pPr>
            <a:lvl6pPr marL="4740250" indent="0">
              <a:buNone/>
              <a:defRPr sz="3318" b="1"/>
            </a:lvl6pPr>
            <a:lvl7pPr marL="5688300" indent="0">
              <a:buNone/>
              <a:defRPr sz="3318" b="1"/>
            </a:lvl7pPr>
            <a:lvl8pPr marL="6636349" indent="0">
              <a:buNone/>
              <a:defRPr sz="3318" b="1"/>
            </a:lvl8pPr>
            <a:lvl9pPr marL="7584399" indent="0">
              <a:buNone/>
              <a:defRPr sz="331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99058" y="5991305"/>
            <a:ext cx="8060937" cy="88123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3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22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3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937" y="2361595"/>
            <a:ext cx="9599057" cy="11656086"/>
          </a:xfrm>
        </p:spPr>
        <p:txBody>
          <a:bodyPr/>
          <a:lstStyle>
            <a:lvl1pPr>
              <a:defRPr sz="6636"/>
            </a:lvl1pPr>
            <a:lvl2pPr>
              <a:defRPr sz="5806"/>
            </a:lvl2pPr>
            <a:lvl3pPr>
              <a:defRPr sz="4977"/>
            </a:lvl3pPr>
            <a:lvl4pPr>
              <a:defRPr sz="4147"/>
            </a:lvl4pPr>
            <a:lvl5pPr>
              <a:defRPr sz="4147"/>
            </a:lvl5pPr>
            <a:lvl6pPr>
              <a:defRPr sz="4147"/>
            </a:lvl6pPr>
            <a:lvl7pPr>
              <a:defRPr sz="4147"/>
            </a:lvl7pPr>
            <a:lvl8pPr>
              <a:defRPr sz="4147"/>
            </a:lvl8pPr>
            <a:lvl9pPr>
              <a:defRPr sz="41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9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045" y="1093470"/>
            <a:ext cx="6115448" cy="3827145"/>
          </a:xfrm>
        </p:spPr>
        <p:txBody>
          <a:bodyPr anchor="b"/>
          <a:lstStyle>
            <a:lvl1pPr>
              <a:defRPr sz="66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60937" y="2361595"/>
            <a:ext cx="9599057" cy="11656086"/>
          </a:xfrm>
        </p:spPr>
        <p:txBody>
          <a:bodyPr anchor="t"/>
          <a:lstStyle>
            <a:lvl1pPr marL="0" indent="0">
              <a:buNone/>
              <a:defRPr sz="6636"/>
            </a:lvl1pPr>
            <a:lvl2pPr marL="948050" indent="0">
              <a:buNone/>
              <a:defRPr sz="5806"/>
            </a:lvl2pPr>
            <a:lvl3pPr marL="1896100" indent="0">
              <a:buNone/>
              <a:defRPr sz="4977"/>
            </a:lvl3pPr>
            <a:lvl4pPr marL="2844150" indent="0">
              <a:buNone/>
              <a:defRPr sz="4147"/>
            </a:lvl4pPr>
            <a:lvl5pPr marL="3792200" indent="0">
              <a:buNone/>
              <a:defRPr sz="4147"/>
            </a:lvl5pPr>
            <a:lvl6pPr marL="4740250" indent="0">
              <a:buNone/>
              <a:defRPr sz="4147"/>
            </a:lvl6pPr>
            <a:lvl7pPr marL="5688300" indent="0">
              <a:buNone/>
              <a:defRPr sz="4147"/>
            </a:lvl7pPr>
            <a:lvl8pPr marL="6636349" indent="0">
              <a:buNone/>
              <a:defRPr sz="4147"/>
            </a:lvl8pPr>
            <a:lvl9pPr marL="7584399" indent="0">
              <a:buNone/>
              <a:defRPr sz="414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045" y="4920615"/>
            <a:ext cx="6115448" cy="9116048"/>
          </a:xfrm>
        </p:spPr>
        <p:txBody>
          <a:bodyPr/>
          <a:lstStyle>
            <a:lvl1pPr marL="0" indent="0">
              <a:buNone/>
              <a:defRPr sz="3318"/>
            </a:lvl1pPr>
            <a:lvl2pPr marL="948050" indent="0">
              <a:buNone/>
              <a:defRPr sz="2903"/>
            </a:lvl2pPr>
            <a:lvl3pPr marL="1896100" indent="0">
              <a:buNone/>
              <a:defRPr sz="2488"/>
            </a:lvl3pPr>
            <a:lvl4pPr marL="2844150" indent="0">
              <a:buNone/>
              <a:defRPr sz="2074"/>
            </a:lvl4pPr>
            <a:lvl5pPr marL="3792200" indent="0">
              <a:buNone/>
              <a:defRPr sz="2074"/>
            </a:lvl5pPr>
            <a:lvl6pPr marL="4740250" indent="0">
              <a:buNone/>
              <a:defRPr sz="2074"/>
            </a:lvl6pPr>
            <a:lvl7pPr marL="5688300" indent="0">
              <a:buNone/>
              <a:defRPr sz="2074"/>
            </a:lvl7pPr>
            <a:lvl8pPr marL="6636349" indent="0">
              <a:buNone/>
              <a:defRPr sz="2074"/>
            </a:lvl8pPr>
            <a:lvl9pPr marL="7584399" indent="0">
              <a:buNone/>
              <a:defRPr sz="2074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0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3576" y="873261"/>
            <a:ext cx="16353949" cy="317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76" y="4366286"/>
            <a:ext cx="16353949" cy="10406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3575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ABD3C-8DDC-4AEA-8392-893C5346DA59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0865" y="15202274"/>
            <a:ext cx="6399371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91277" y="15202274"/>
            <a:ext cx="4266248" cy="873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624B2-CE36-4BEF-B55A-C40B0A9223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7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96100" rtl="0" eaLnBrk="1" latinLnBrk="0" hangingPunct="1">
        <a:lnSpc>
          <a:spcPct val="90000"/>
        </a:lnSpc>
        <a:spcBef>
          <a:spcPct val="0"/>
        </a:spcBef>
        <a:buNone/>
        <a:defRPr sz="91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4025" indent="-474025" algn="l" defTabSz="1896100" rtl="0" eaLnBrk="1" latinLnBrk="0" hangingPunct="1">
        <a:lnSpc>
          <a:spcPct val="90000"/>
        </a:lnSpc>
        <a:spcBef>
          <a:spcPts val="2074"/>
        </a:spcBef>
        <a:buFont typeface="Arial" panose="020B0604020202020204" pitchFamily="34" charset="0"/>
        <a:buChar char="•"/>
        <a:defRPr sz="5806" kern="1200">
          <a:solidFill>
            <a:schemeClr val="tx1"/>
          </a:solidFill>
          <a:latin typeface="+mn-lt"/>
          <a:ea typeface="+mn-ea"/>
          <a:cs typeface="+mn-cs"/>
        </a:defRPr>
      </a:lvl1pPr>
      <a:lvl2pPr marL="14220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977" kern="1200">
          <a:solidFill>
            <a:schemeClr val="tx1"/>
          </a:solidFill>
          <a:latin typeface="+mn-lt"/>
          <a:ea typeface="+mn-ea"/>
          <a:cs typeface="+mn-cs"/>
        </a:defRPr>
      </a:lvl2pPr>
      <a:lvl3pPr marL="23701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4147" kern="1200">
          <a:solidFill>
            <a:schemeClr val="tx1"/>
          </a:solidFill>
          <a:latin typeface="+mn-lt"/>
          <a:ea typeface="+mn-ea"/>
          <a:cs typeface="+mn-cs"/>
        </a:defRPr>
      </a:lvl3pPr>
      <a:lvl4pPr marL="33181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426622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5214275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61623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711037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8058424" indent="-474025" algn="l" defTabSz="1896100" rtl="0" eaLnBrk="1" latinLnBrk="0" hangingPunct="1">
        <a:lnSpc>
          <a:spcPct val="90000"/>
        </a:lnSpc>
        <a:spcBef>
          <a:spcPts val="1037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480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8961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3pPr>
      <a:lvl4pPr marL="28441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4pPr>
      <a:lvl5pPr marL="37922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5pPr>
      <a:lvl6pPr marL="474025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6pPr>
      <a:lvl7pPr marL="5688300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7pPr>
      <a:lvl8pPr marL="663634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8pPr>
      <a:lvl9pPr marL="7584399" algn="l" defTabSz="1896100" rtl="0" eaLnBrk="1" latinLnBrk="0" hangingPunct="1">
        <a:defRPr sz="37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1FEB2C3C-C7D4-F815-7B96-863F161D5847}"/>
              </a:ext>
            </a:extLst>
          </p:cNvPr>
          <p:cNvSpPr/>
          <p:nvPr/>
        </p:nvSpPr>
        <p:spPr>
          <a:xfrm>
            <a:off x="255010" y="-412955"/>
            <a:ext cx="17964490" cy="78332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B7CC1CC-AA3F-95B3-2129-A967B58139B5}"/>
              </a:ext>
            </a:extLst>
          </p:cNvPr>
          <p:cNvSpPr/>
          <p:nvPr/>
        </p:nvSpPr>
        <p:spPr>
          <a:xfrm>
            <a:off x="11599922" y="8750221"/>
            <a:ext cx="6410745" cy="91473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6E3EE8-3680-2D0F-AC9E-931A1F172F89}"/>
              </a:ext>
            </a:extLst>
          </p:cNvPr>
          <p:cNvSpPr/>
          <p:nvPr/>
        </p:nvSpPr>
        <p:spPr>
          <a:xfrm>
            <a:off x="741600" y="208800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CB1E31-2BA8-E1DD-C1CC-C9994D6D6EE9}"/>
              </a:ext>
            </a:extLst>
          </p:cNvPr>
          <p:cNvSpPr/>
          <p:nvPr/>
        </p:nvSpPr>
        <p:spPr>
          <a:xfrm>
            <a:off x="993600" y="460800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95A8DD-5261-78F5-ED84-2439E36D68DC}"/>
              </a:ext>
            </a:extLst>
          </p:cNvPr>
          <p:cNvSpPr/>
          <p:nvPr/>
        </p:nvSpPr>
        <p:spPr>
          <a:xfrm>
            <a:off x="11938647" y="9157249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PDF/MFD multi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E86898-7057-CE30-8217-DD5CFD3D0B02}"/>
              </a:ext>
            </a:extLst>
          </p:cNvPr>
          <p:cNvSpPr/>
          <p:nvPr/>
        </p:nvSpPr>
        <p:spPr>
          <a:xfrm>
            <a:off x="11938647" y="10473431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RADIO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6D1A66-DB02-4BBF-238D-173975F42AEA}"/>
              </a:ext>
            </a:extLst>
          </p:cNvPr>
          <p:cNvSpPr/>
          <p:nvPr/>
        </p:nvSpPr>
        <p:spPr>
          <a:xfrm>
            <a:off x="11938647" y="11789613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COM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31D614-7F21-40A7-E0E4-29DBFFFD188F}"/>
              </a:ext>
            </a:extLst>
          </p:cNvPr>
          <p:cNvSpPr/>
          <p:nvPr/>
        </p:nvSpPr>
        <p:spPr>
          <a:xfrm>
            <a:off x="11938647" y="13105795"/>
            <a:ext cx="57240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75E4F-DFF2-687E-A990-B0E99107ADA6}"/>
              </a:ext>
            </a:extLst>
          </p:cNvPr>
          <p:cNvSpPr/>
          <p:nvPr/>
        </p:nvSpPr>
        <p:spPr>
          <a:xfrm>
            <a:off x="11941944" y="15033977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LIGHT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AB7533F-4AD3-08C3-41AF-C1AECC7F54C1}"/>
              </a:ext>
            </a:extLst>
          </p:cNvPr>
          <p:cNvGrpSpPr/>
          <p:nvPr/>
        </p:nvGrpSpPr>
        <p:grpSpPr>
          <a:xfrm>
            <a:off x="1063800" y="6620870"/>
            <a:ext cx="7473600" cy="288000"/>
            <a:chOff x="993600" y="6633556"/>
            <a:chExt cx="7473600" cy="28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3AE60E-CF00-1DCF-92FA-6744B63503EC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FC112E-1710-57C4-90E1-5AB95AB73D7C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BD9351-E341-F65B-602E-F6AD63934011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351864-54CB-6C3F-79C6-88E5E5DE4987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343059-4FC2-269B-20FF-8CEFF02D72B8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BA1C7F-64D9-05BB-2204-C3CD692DEF4D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B44F9F-7B59-B6AB-67E9-21EB7313A960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D1BC51-8523-AFB7-2DF6-324F82D99038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50A9B6-2560-5AFD-1914-3F91BC7FB9E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E3BDD5-A4AB-5EC8-B8FA-9EEDA21A4967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98476FD-3144-9A4F-1606-5E4CD5DE87F5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7779D9B-C6F3-EF24-321E-C930107FBEAC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4D602B7-B22B-4F6A-AB06-A6C79824E278}"/>
              </a:ext>
            </a:extLst>
          </p:cNvPr>
          <p:cNvSpPr/>
          <p:nvPr/>
        </p:nvSpPr>
        <p:spPr>
          <a:xfrm>
            <a:off x="9565432" y="208800"/>
            <a:ext cx="8118000" cy="619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980A61-E6D9-A7E8-FA27-634651596B03}"/>
              </a:ext>
            </a:extLst>
          </p:cNvPr>
          <p:cNvSpPr/>
          <p:nvPr/>
        </p:nvSpPr>
        <p:spPr>
          <a:xfrm>
            <a:off x="9817432" y="460800"/>
            <a:ext cx="7614000" cy="568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9B8C9D8E-18CD-D313-B37E-55C17F809E23}"/>
              </a:ext>
            </a:extLst>
          </p:cNvPr>
          <p:cNvGrpSpPr/>
          <p:nvPr/>
        </p:nvGrpSpPr>
        <p:grpSpPr>
          <a:xfrm>
            <a:off x="9887632" y="6620870"/>
            <a:ext cx="7473600" cy="288000"/>
            <a:chOff x="993600" y="6633556"/>
            <a:chExt cx="7473600" cy="28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FD9EB05-7CDD-F125-50B0-AC2B96FB0575}"/>
                </a:ext>
              </a:extLst>
            </p:cNvPr>
            <p:cNvSpPr/>
            <p:nvPr/>
          </p:nvSpPr>
          <p:spPr>
            <a:xfrm>
              <a:off x="9936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77BEC1-B33B-59BE-2596-CDEB53525786}"/>
                </a:ext>
              </a:extLst>
            </p:cNvPr>
            <p:cNvSpPr/>
            <p:nvPr/>
          </p:nvSpPr>
          <p:spPr>
            <a:xfrm>
              <a:off x="163374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6A9A6E9-AA3D-281F-C92B-6AE27B9CDA83}"/>
                </a:ext>
              </a:extLst>
            </p:cNvPr>
            <p:cNvSpPr/>
            <p:nvPr/>
          </p:nvSpPr>
          <p:spPr>
            <a:xfrm>
              <a:off x="227389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C974B1-53E2-21E6-39C8-C353CB99E0B3}"/>
                </a:ext>
              </a:extLst>
            </p:cNvPr>
            <p:cNvSpPr/>
            <p:nvPr/>
          </p:nvSpPr>
          <p:spPr>
            <a:xfrm>
              <a:off x="291403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A93131-7DBC-C63A-670B-5A49FD70311D}"/>
                </a:ext>
              </a:extLst>
            </p:cNvPr>
            <p:cNvSpPr/>
            <p:nvPr/>
          </p:nvSpPr>
          <p:spPr>
            <a:xfrm>
              <a:off x="355418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1C55E3A-66DA-5D87-FBD9-883EE73A7A6C}"/>
                </a:ext>
              </a:extLst>
            </p:cNvPr>
            <p:cNvSpPr/>
            <p:nvPr/>
          </p:nvSpPr>
          <p:spPr>
            <a:xfrm>
              <a:off x="419432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C500480-294F-C517-4616-96CFADF43A0B}"/>
                </a:ext>
              </a:extLst>
            </p:cNvPr>
            <p:cNvSpPr/>
            <p:nvPr/>
          </p:nvSpPr>
          <p:spPr>
            <a:xfrm>
              <a:off x="483447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2998DF9-4A11-EEDF-FB6E-A7D2607CDC7A}"/>
                </a:ext>
              </a:extLst>
            </p:cNvPr>
            <p:cNvSpPr/>
            <p:nvPr/>
          </p:nvSpPr>
          <p:spPr>
            <a:xfrm>
              <a:off x="547461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71953E-84CF-B6DA-C54D-9E59D41BDAC6}"/>
                </a:ext>
              </a:extLst>
            </p:cNvPr>
            <p:cNvSpPr/>
            <p:nvPr/>
          </p:nvSpPr>
          <p:spPr>
            <a:xfrm>
              <a:off x="611476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29040F-1EC7-3754-2096-22B1836E0089}"/>
                </a:ext>
              </a:extLst>
            </p:cNvPr>
            <p:cNvSpPr/>
            <p:nvPr/>
          </p:nvSpPr>
          <p:spPr>
            <a:xfrm>
              <a:off x="6754905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88F809B-9A38-924B-4A86-051DD3D704CE}"/>
                </a:ext>
              </a:extLst>
            </p:cNvPr>
            <p:cNvSpPr/>
            <p:nvPr/>
          </p:nvSpPr>
          <p:spPr>
            <a:xfrm>
              <a:off x="739505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D09A9C-29A0-420D-FFAE-D0EB1F7F6BA8}"/>
                </a:ext>
              </a:extLst>
            </p:cNvPr>
            <p:cNvSpPr/>
            <p:nvPr/>
          </p:nvSpPr>
          <p:spPr>
            <a:xfrm>
              <a:off x="8035200" y="6633556"/>
              <a:ext cx="432000" cy="28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Légende : flèche courbée 58">
            <a:extLst>
              <a:ext uri="{FF2B5EF4-FFF2-40B4-BE49-F238E27FC236}">
                <a16:creationId xmlns:a16="http://schemas.microsoft.com/office/drawing/2014/main" id="{69115DDA-5F9F-9B4F-5D12-912A271BBADF}"/>
              </a:ext>
            </a:extLst>
          </p:cNvPr>
          <p:cNvSpPr/>
          <p:nvPr/>
        </p:nvSpPr>
        <p:spPr>
          <a:xfrm>
            <a:off x="19526865" y="0"/>
            <a:ext cx="3303638" cy="1651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4178"/>
              <a:gd name="adj6" fmla="val -5381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2x12 TA180</a:t>
            </a:r>
          </a:p>
        </p:txBody>
      </p:sp>
      <p:sp>
        <p:nvSpPr>
          <p:cNvPr id="60" name="Légende : flèche courbée 59">
            <a:extLst>
              <a:ext uri="{FF2B5EF4-FFF2-40B4-BE49-F238E27FC236}">
                <a16:creationId xmlns:a16="http://schemas.microsoft.com/office/drawing/2014/main" id="{E9CC72B3-761A-9DD2-D657-939F143B6874}"/>
              </a:ext>
            </a:extLst>
          </p:cNvPr>
          <p:cNvSpPr/>
          <p:nvPr/>
        </p:nvSpPr>
        <p:spPr>
          <a:xfrm>
            <a:off x="20328194" y="8735198"/>
            <a:ext cx="3303638" cy="1651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178"/>
              <a:gd name="adj6" fmla="val -7702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 TA180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PFD/MFD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GOTO, FPL, …</a:t>
            </a:r>
          </a:p>
        </p:txBody>
      </p:sp>
      <p:sp>
        <p:nvSpPr>
          <p:cNvPr id="61" name="Légende : flèche courbée 60">
            <a:extLst>
              <a:ext uri="{FF2B5EF4-FFF2-40B4-BE49-F238E27FC236}">
                <a16:creationId xmlns:a16="http://schemas.microsoft.com/office/drawing/2014/main" id="{15384DE7-0057-9CBD-5742-4E7CFDF805FE}"/>
              </a:ext>
            </a:extLst>
          </p:cNvPr>
          <p:cNvSpPr/>
          <p:nvPr/>
        </p:nvSpPr>
        <p:spPr>
          <a:xfrm>
            <a:off x="20328194" y="13467885"/>
            <a:ext cx="3303638" cy="1651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78"/>
              <a:gd name="adj6" fmla="val -7881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12/14 TA180</a:t>
            </a:r>
          </a:p>
        </p:txBody>
      </p:sp>
      <p:sp>
        <p:nvSpPr>
          <p:cNvPr id="62" name="Légende : flèche courbée 61">
            <a:extLst>
              <a:ext uri="{FF2B5EF4-FFF2-40B4-BE49-F238E27FC236}">
                <a16:creationId xmlns:a16="http://schemas.microsoft.com/office/drawing/2014/main" id="{C73E0070-D31D-5609-16AE-CADEFC0924F4}"/>
              </a:ext>
            </a:extLst>
          </p:cNvPr>
          <p:cNvSpPr/>
          <p:nvPr/>
        </p:nvSpPr>
        <p:spPr>
          <a:xfrm>
            <a:off x="3737467" y="8331339"/>
            <a:ext cx="3303638" cy="4284183"/>
          </a:xfrm>
          <a:prstGeom prst="borderCallout2">
            <a:avLst>
              <a:gd name="adj1" fmla="val 16964"/>
              <a:gd name="adj2" fmla="val 111310"/>
              <a:gd name="adj3" fmla="val 11607"/>
              <a:gd name="adj4" fmla="val 136905"/>
              <a:gd name="adj5" fmla="val 96427"/>
              <a:gd name="adj6" fmla="val 24619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 TA180: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COM 1, COM2 = 4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NAV1, NAV2, ADF,  DME : 4</a:t>
            </a:r>
          </a:p>
          <a:p>
            <a:pPr marL="285750" indent="-285750" algn="ctr">
              <a:buFontTx/>
              <a:buChar char="-"/>
            </a:pPr>
            <a:r>
              <a:rPr lang="fr-FR" dirty="0"/>
              <a:t>MFR MUTE</a:t>
            </a:r>
          </a:p>
        </p:txBody>
      </p:sp>
      <p:sp>
        <p:nvSpPr>
          <p:cNvPr id="65" name="Légende : flèche courbée 64">
            <a:extLst>
              <a:ext uri="{FF2B5EF4-FFF2-40B4-BE49-F238E27FC236}">
                <a16:creationId xmlns:a16="http://schemas.microsoft.com/office/drawing/2014/main" id="{2502B3CF-9AFE-6932-A540-285D512B86C6}"/>
              </a:ext>
            </a:extLst>
          </p:cNvPr>
          <p:cNvSpPr/>
          <p:nvPr/>
        </p:nvSpPr>
        <p:spPr>
          <a:xfrm>
            <a:off x="20392104" y="11067431"/>
            <a:ext cx="3303638" cy="165181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79"/>
              <a:gd name="adj6" fmla="val -79703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 TA180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10935B-DE46-B79A-2A9C-B32F297503A0}"/>
              </a:ext>
            </a:extLst>
          </p:cNvPr>
          <p:cNvSpPr/>
          <p:nvPr/>
        </p:nvSpPr>
        <p:spPr>
          <a:xfrm>
            <a:off x="2344090" y="14293794"/>
            <a:ext cx="6263510" cy="1188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Environ 55 TA180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E12135-67AA-76B8-D760-8BDE6E0B17D8}"/>
              </a:ext>
            </a:extLst>
          </p:cNvPr>
          <p:cNvSpPr/>
          <p:nvPr/>
        </p:nvSpPr>
        <p:spPr>
          <a:xfrm>
            <a:off x="12182176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04493D-3584-5B5F-F8A9-2D1A818EA95B}"/>
              </a:ext>
            </a:extLst>
          </p:cNvPr>
          <p:cNvSpPr/>
          <p:nvPr/>
        </p:nvSpPr>
        <p:spPr>
          <a:xfrm>
            <a:off x="12846339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E85805-F376-9725-6F50-0677D0A6EC7E}"/>
              </a:ext>
            </a:extLst>
          </p:cNvPr>
          <p:cNvSpPr/>
          <p:nvPr/>
        </p:nvSpPr>
        <p:spPr>
          <a:xfrm>
            <a:off x="13510502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CEFD42-7FBB-763C-B3E1-27B14070899F}"/>
              </a:ext>
            </a:extLst>
          </p:cNvPr>
          <p:cNvSpPr/>
          <p:nvPr/>
        </p:nvSpPr>
        <p:spPr>
          <a:xfrm>
            <a:off x="14174665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57758C-E841-E2B4-6B9E-0391527E7965}"/>
              </a:ext>
            </a:extLst>
          </p:cNvPr>
          <p:cNvSpPr/>
          <p:nvPr/>
        </p:nvSpPr>
        <p:spPr>
          <a:xfrm>
            <a:off x="14838827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8BE85C-3D7D-C1E9-52CB-A8D8D419940A}"/>
              </a:ext>
            </a:extLst>
          </p:cNvPr>
          <p:cNvSpPr/>
          <p:nvPr/>
        </p:nvSpPr>
        <p:spPr>
          <a:xfrm>
            <a:off x="15502989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5BC74-96E9-8137-F018-935C8918AAAF}"/>
              </a:ext>
            </a:extLst>
          </p:cNvPr>
          <p:cNvSpPr/>
          <p:nvPr/>
        </p:nvSpPr>
        <p:spPr>
          <a:xfrm>
            <a:off x="16167151" y="15240671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C5E5BB-3E7A-E63D-6EFF-21CAEE8E7490}"/>
              </a:ext>
            </a:extLst>
          </p:cNvPr>
          <p:cNvSpPr/>
          <p:nvPr/>
        </p:nvSpPr>
        <p:spPr>
          <a:xfrm>
            <a:off x="12339891" y="941710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6EE04A-AC65-C326-8675-5A7A812FA387}"/>
              </a:ext>
            </a:extLst>
          </p:cNvPr>
          <p:cNvSpPr/>
          <p:nvPr/>
        </p:nvSpPr>
        <p:spPr>
          <a:xfrm>
            <a:off x="12339891" y="987753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B9E6F5-1B5C-09BB-7CB6-F9112C53786D}"/>
              </a:ext>
            </a:extLst>
          </p:cNvPr>
          <p:cNvSpPr/>
          <p:nvPr/>
        </p:nvSpPr>
        <p:spPr>
          <a:xfrm>
            <a:off x="15852064" y="937792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D7BDCE-5CF5-8E71-FDDE-135969EE858B}"/>
              </a:ext>
            </a:extLst>
          </p:cNvPr>
          <p:cNvSpPr/>
          <p:nvPr/>
        </p:nvSpPr>
        <p:spPr>
          <a:xfrm>
            <a:off x="15852064" y="983835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EA820C-57C1-5106-61F2-061146620BC0}"/>
              </a:ext>
            </a:extLst>
          </p:cNvPr>
          <p:cNvSpPr/>
          <p:nvPr/>
        </p:nvSpPr>
        <p:spPr>
          <a:xfrm>
            <a:off x="15065629" y="937562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8EBE6CA-F387-1187-E038-C482197C2FA0}"/>
              </a:ext>
            </a:extLst>
          </p:cNvPr>
          <p:cNvSpPr/>
          <p:nvPr/>
        </p:nvSpPr>
        <p:spPr>
          <a:xfrm>
            <a:off x="15065629" y="9836052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028261F-73D0-BAF5-56FC-3633BA762D00}"/>
              </a:ext>
            </a:extLst>
          </p:cNvPr>
          <p:cNvSpPr/>
          <p:nvPr/>
        </p:nvSpPr>
        <p:spPr>
          <a:xfrm>
            <a:off x="14295951" y="9375621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7D738CA-F5B3-E4E2-D87F-46EBDAF0880B}"/>
              </a:ext>
            </a:extLst>
          </p:cNvPr>
          <p:cNvSpPr/>
          <p:nvPr/>
        </p:nvSpPr>
        <p:spPr>
          <a:xfrm>
            <a:off x="14295951" y="9836052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E5A5598-62F5-3DE4-23E3-3B040108EF36}"/>
              </a:ext>
            </a:extLst>
          </p:cNvPr>
          <p:cNvSpPr/>
          <p:nvPr/>
        </p:nvSpPr>
        <p:spPr>
          <a:xfrm>
            <a:off x="13173135" y="9417107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1FEEA38-54FE-04C6-4993-B3013FCFBEE6}"/>
              </a:ext>
            </a:extLst>
          </p:cNvPr>
          <p:cNvSpPr/>
          <p:nvPr/>
        </p:nvSpPr>
        <p:spPr>
          <a:xfrm>
            <a:off x="16621742" y="9417107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9A3A95A-5D0F-9BF2-FB18-CC3303F8852A}"/>
              </a:ext>
            </a:extLst>
          </p:cNvPr>
          <p:cNvSpPr/>
          <p:nvPr/>
        </p:nvSpPr>
        <p:spPr>
          <a:xfrm>
            <a:off x="12102026" y="10714889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2568688D-3C8A-8B04-55D0-074DADABAC1D}"/>
              </a:ext>
            </a:extLst>
          </p:cNvPr>
          <p:cNvSpPr/>
          <p:nvPr/>
        </p:nvSpPr>
        <p:spPr>
          <a:xfrm>
            <a:off x="16723014" y="10711827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E920FE-E33C-0FC9-A8F3-6BAD3BA1D2AD}"/>
              </a:ext>
            </a:extLst>
          </p:cNvPr>
          <p:cNvSpPr/>
          <p:nvPr/>
        </p:nvSpPr>
        <p:spPr>
          <a:xfrm>
            <a:off x="16021246" y="1070048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7296C-E308-E8F9-B7BE-D31B6BE9B131}"/>
              </a:ext>
            </a:extLst>
          </p:cNvPr>
          <p:cNvSpPr/>
          <p:nvPr/>
        </p:nvSpPr>
        <p:spPr>
          <a:xfrm>
            <a:off x="16021246" y="1116091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4207C0-85A5-C02B-8A27-857D8AE692B8}"/>
              </a:ext>
            </a:extLst>
          </p:cNvPr>
          <p:cNvSpPr/>
          <p:nvPr/>
        </p:nvSpPr>
        <p:spPr>
          <a:xfrm>
            <a:off x="12997351" y="1072962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1E7B48-5F53-2686-C8F0-0B566484009F}"/>
              </a:ext>
            </a:extLst>
          </p:cNvPr>
          <p:cNvSpPr/>
          <p:nvPr/>
        </p:nvSpPr>
        <p:spPr>
          <a:xfrm>
            <a:off x="12997351" y="1119005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26259BE-5824-9850-6E36-E86750C5F3A7}"/>
              </a:ext>
            </a:extLst>
          </p:cNvPr>
          <p:cNvSpPr/>
          <p:nvPr/>
        </p:nvSpPr>
        <p:spPr>
          <a:xfrm>
            <a:off x="13728502" y="10711827"/>
            <a:ext cx="2123562" cy="7662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Radio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4E9ABFA-5C1F-31D0-1A53-8740938B7B43}"/>
              </a:ext>
            </a:extLst>
          </p:cNvPr>
          <p:cNvSpPr/>
          <p:nvPr/>
        </p:nvSpPr>
        <p:spPr>
          <a:xfrm>
            <a:off x="13825722" y="1197312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NAV1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076F1CD-6CC0-45C5-BB11-C71200C8392F}"/>
              </a:ext>
            </a:extLst>
          </p:cNvPr>
          <p:cNvSpPr/>
          <p:nvPr/>
        </p:nvSpPr>
        <p:spPr>
          <a:xfrm>
            <a:off x="13825722" y="1243355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DME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D92E3D-87FF-6DE8-BEE6-D9B8967F4B58}"/>
              </a:ext>
            </a:extLst>
          </p:cNvPr>
          <p:cNvSpPr/>
          <p:nvPr/>
        </p:nvSpPr>
        <p:spPr>
          <a:xfrm>
            <a:off x="13039287" y="1197081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COM2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B059F88-8320-58C6-F7C3-96C40398C136}"/>
              </a:ext>
            </a:extLst>
          </p:cNvPr>
          <p:cNvSpPr/>
          <p:nvPr/>
        </p:nvSpPr>
        <p:spPr>
          <a:xfrm>
            <a:off x="13039287" y="1243125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MIC2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29D73-AD13-0916-85C5-C44D2294744A}"/>
              </a:ext>
            </a:extLst>
          </p:cNvPr>
          <p:cNvSpPr/>
          <p:nvPr/>
        </p:nvSpPr>
        <p:spPr>
          <a:xfrm>
            <a:off x="12269609" y="1197081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COM1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058324F-26BB-1970-FAA4-199977D7C643}"/>
              </a:ext>
            </a:extLst>
          </p:cNvPr>
          <p:cNvSpPr/>
          <p:nvPr/>
        </p:nvSpPr>
        <p:spPr>
          <a:xfrm>
            <a:off x="12269609" y="12431250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MIC1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78B325A-F83A-0301-2565-1730DAA9BD13}"/>
              </a:ext>
            </a:extLst>
          </p:cNvPr>
          <p:cNvSpPr/>
          <p:nvPr/>
        </p:nvSpPr>
        <p:spPr>
          <a:xfrm>
            <a:off x="16027896" y="11978664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???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EE6F785-C9E9-B3A7-5ABA-7809B514890C}"/>
              </a:ext>
            </a:extLst>
          </p:cNvPr>
          <p:cNvSpPr/>
          <p:nvPr/>
        </p:nvSpPr>
        <p:spPr>
          <a:xfrm>
            <a:off x="16027896" y="1243909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???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8B5EA3-42A8-8696-11C0-AE14BCDBEBF7}"/>
              </a:ext>
            </a:extLst>
          </p:cNvPr>
          <p:cNvSpPr/>
          <p:nvPr/>
        </p:nvSpPr>
        <p:spPr>
          <a:xfrm>
            <a:off x="15241461" y="1197635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MRKR MUTE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CCF90-DDF8-A49D-AB6D-D5C358249F15}"/>
              </a:ext>
            </a:extLst>
          </p:cNvPr>
          <p:cNvSpPr/>
          <p:nvPr/>
        </p:nvSpPr>
        <p:spPr>
          <a:xfrm>
            <a:off x="15241461" y="1243678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???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84BCC12-845A-8109-B1E9-993217E07C06}"/>
              </a:ext>
            </a:extLst>
          </p:cNvPr>
          <p:cNvSpPr/>
          <p:nvPr/>
        </p:nvSpPr>
        <p:spPr>
          <a:xfrm>
            <a:off x="14471783" y="11976357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NAV2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5C300D1-53AA-B351-B92F-ACA3ED2082AA}"/>
              </a:ext>
            </a:extLst>
          </p:cNvPr>
          <p:cNvSpPr/>
          <p:nvPr/>
        </p:nvSpPr>
        <p:spPr>
          <a:xfrm>
            <a:off x="14471783" y="12436788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/>
              <a:t>ADF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EDF7AE3-92C1-DD48-C7EF-EC97CFD53B39}"/>
              </a:ext>
            </a:extLst>
          </p:cNvPr>
          <p:cNvSpPr/>
          <p:nvPr/>
        </p:nvSpPr>
        <p:spPr>
          <a:xfrm>
            <a:off x="12229595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HDG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AAF56618-B6EE-20E5-424B-783DEBEECDB6}"/>
              </a:ext>
            </a:extLst>
          </p:cNvPr>
          <p:cNvSpPr/>
          <p:nvPr/>
        </p:nvSpPr>
        <p:spPr>
          <a:xfrm>
            <a:off x="16673957" y="12012305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2D3E6D44-98BB-6778-9121-264C4DA0C8B6}"/>
              </a:ext>
            </a:extLst>
          </p:cNvPr>
          <p:cNvSpPr/>
          <p:nvPr/>
        </p:nvSpPr>
        <p:spPr>
          <a:xfrm>
            <a:off x="12133993" y="13881776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HDG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597920-6348-A934-4BEF-776F24C25A21}"/>
              </a:ext>
            </a:extLst>
          </p:cNvPr>
          <p:cNvSpPr/>
          <p:nvPr/>
        </p:nvSpPr>
        <p:spPr>
          <a:xfrm>
            <a:off x="12835963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NAV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F7EFE33-B6EB-E983-B6F6-9F796CA0B1C8}"/>
              </a:ext>
            </a:extLst>
          </p:cNvPr>
          <p:cNvSpPr/>
          <p:nvPr/>
        </p:nvSpPr>
        <p:spPr>
          <a:xfrm>
            <a:off x="12829886" y="1381857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APP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5FEB89-1B47-5B14-33C8-7BDE3A679585}"/>
              </a:ext>
            </a:extLst>
          </p:cNvPr>
          <p:cNvSpPr/>
          <p:nvPr/>
        </p:nvSpPr>
        <p:spPr>
          <a:xfrm>
            <a:off x="12829886" y="1429577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BC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75CD0CB-488C-DE23-B2C8-ED641AC0D84D}"/>
              </a:ext>
            </a:extLst>
          </p:cNvPr>
          <p:cNvSpPr/>
          <p:nvPr/>
        </p:nvSpPr>
        <p:spPr>
          <a:xfrm>
            <a:off x="13471287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CRS1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0F9EEA4D-D622-96E4-1D8A-64AA20EB0A20}"/>
              </a:ext>
            </a:extLst>
          </p:cNvPr>
          <p:cNvSpPr/>
          <p:nvPr/>
        </p:nvSpPr>
        <p:spPr>
          <a:xfrm>
            <a:off x="13397902" y="13920049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CRS1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DB634EE-8554-08F9-4AF6-A3C6FD44DA3B}"/>
              </a:ext>
            </a:extLst>
          </p:cNvPr>
          <p:cNvSpPr/>
          <p:nvPr/>
        </p:nvSpPr>
        <p:spPr>
          <a:xfrm>
            <a:off x="16833855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CRS2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FF4613AF-CB04-2F8E-6D9F-602F02089BD3}"/>
              </a:ext>
            </a:extLst>
          </p:cNvPr>
          <p:cNvSpPr/>
          <p:nvPr/>
        </p:nvSpPr>
        <p:spPr>
          <a:xfrm>
            <a:off x="16741848" y="13963693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CRS2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EB5ECC-A354-FA01-6074-93310C6A140C}"/>
              </a:ext>
            </a:extLst>
          </p:cNvPr>
          <p:cNvSpPr/>
          <p:nvPr/>
        </p:nvSpPr>
        <p:spPr>
          <a:xfrm>
            <a:off x="14153531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AP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8529B69-A58E-B630-CD4B-A2441A1B40C6}"/>
              </a:ext>
            </a:extLst>
          </p:cNvPr>
          <p:cNvSpPr/>
          <p:nvPr/>
        </p:nvSpPr>
        <p:spPr>
          <a:xfrm>
            <a:off x="14147454" y="1381857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FD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B88008E-0D81-4332-865A-417A8F5E2C3E}"/>
              </a:ext>
            </a:extLst>
          </p:cNvPr>
          <p:cNvSpPr/>
          <p:nvPr/>
        </p:nvSpPr>
        <p:spPr>
          <a:xfrm>
            <a:off x="14147454" y="1429577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YD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B07950-2906-3821-D2B0-F51213A8B935}"/>
              </a:ext>
            </a:extLst>
          </p:cNvPr>
          <p:cNvSpPr/>
          <p:nvPr/>
        </p:nvSpPr>
        <p:spPr>
          <a:xfrm>
            <a:off x="14803464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ALT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C28CD14E-A981-2314-ED57-7F70183A0C71}"/>
              </a:ext>
            </a:extLst>
          </p:cNvPr>
          <p:cNvSpPr/>
          <p:nvPr/>
        </p:nvSpPr>
        <p:spPr>
          <a:xfrm>
            <a:off x="14727675" y="13920049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ALT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4D5F0F3-9EE7-C5F7-2272-C809D75E6C05}"/>
              </a:ext>
            </a:extLst>
          </p:cNvPr>
          <p:cNvSpPr/>
          <p:nvPr/>
        </p:nvSpPr>
        <p:spPr>
          <a:xfrm>
            <a:off x="15472635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IAS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51580E-9B1D-C2E4-AA46-F98FB0C375A1}"/>
              </a:ext>
            </a:extLst>
          </p:cNvPr>
          <p:cNvSpPr/>
          <p:nvPr/>
        </p:nvSpPr>
        <p:spPr>
          <a:xfrm>
            <a:off x="15466558" y="13818579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FLC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A2CFA7-6423-FAA1-7A31-8B0D90ED183B}"/>
              </a:ext>
            </a:extLst>
          </p:cNvPr>
          <p:cNvSpPr/>
          <p:nvPr/>
        </p:nvSpPr>
        <p:spPr>
          <a:xfrm>
            <a:off x="15466558" y="14295776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VS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9F2197-93EC-ABF6-7283-4443D9D6C363}"/>
              </a:ext>
            </a:extLst>
          </p:cNvPr>
          <p:cNvSpPr/>
          <p:nvPr/>
        </p:nvSpPr>
        <p:spPr>
          <a:xfrm>
            <a:off x="16084882" y="13323885"/>
            <a:ext cx="360000" cy="252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VNV</a:t>
            </a: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34D688B-678B-8D10-9E5C-68CB30282E98}"/>
              </a:ext>
            </a:extLst>
          </p:cNvPr>
          <p:cNvSpPr/>
          <p:nvPr/>
        </p:nvSpPr>
        <p:spPr>
          <a:xfrm>
            <a:off x="16027896" y="13944579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IAS/FLC/VS</a:t>
            </a: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751A5A8F-E877-8846-30DD-FFB798574489}"/>
              </a:ext>
            </a:extLst>
          </p:cNvPr>
          <p:cNvSpPr/>
          <p:nvPr/>
        </p:nvSpPr>
        <p:spPr>
          <a:xfrm>
            <a:off x="16905683" y="15293603"/>
            <a:ext cx="540000" cy="54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DIMM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A38477-0CB0-9CDE-3F21-E1E591902425}"/>
              </a:ext>
            </a:extLst>
          </p:cNvPr>
          <p:cNvSpPr/>
          <p:nvPr/>
        </p:nvSpPr>
        <p:spPr>
          <a:xfrm>
            <a:off x="11938647" y="16428671"/>
            <a:ext cx="5724000" cy="11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  <a:p>
            <a:pPr algn="ctr"/>
            <a:r>
              <a:rPr lang="fr-FR" dirty="0"/>
              <a:t>LIGHT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427552E-E2BF-C489-D719-DE2269C64AD8}"/>
              </a:ext>
            </a:extLst>
          </p:cNvPr>
          <p:cNvSpPr/>
          <p:nvPr/>
        </p:nvSpPr>
        <p:spPr>
          <a:xfrm>
            <a:off x="12178879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5C4C220-6EFA-3E9D-EE1C-F8467ED882DF}"/>
              </a:ext>
            </a:extLst>
          </p:cNvPr>
          <p:cNvSpPr/>
          <p:nvPr/>
        </p:nvSpPr>
        <p:spPr>
          <a:xfrm>
            <a:off x="12842072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6CAF6B-4FEF-8AE5-7302-2C2CF7D51CB2}"/>
              </a:ext>
            </a:extLst>
          </p:cNvPr>
          <p:cNvSpPr/>
          <p:nvPr/>
        </p:nvSpPr>
        <p:spPr>
          <a:xfrm>
            <a:off x="13505265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55E60B4-450A-81AC-8346-E84969011D0A}"/>
              </a:ext>
            </a:extLst>
          </p:cNvPr>
          <p:cNvSpPr/>
          <p:nvPr/>
        </p:nvSpPr>
        <p:spPr>
          <a:xfrm>
            <a:off x="14168458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C4ED89-17C2-E3C9-C906-24C04C822ED3}"/>
              </a:ext>
            </a:extLst>
          </p:cNvPr>
          <p:cNvSpPr/>
          <p:nvPr/>
        </p:nvSpPr>
        <p:spPr>
          <a:xfrm>
            <a:off x="14831651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9AC68D1-EA8A-FD79-B94F-6C37FDD003FD}"/>
              </a:ext>
            </a:extLst>
          </p:cNvPr>
          <p:cNvSpPr/>
          <p:nvPr/>
        </p:nvSpPr>
        <p:spPr>
          <a:xfrm>
            <a:off x="15494844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2ADFE6A-9995-11BA-FF28-AE4E9F5D099D}"/>
              </a:ext>
            </a:extLst>
          </p:cNvPr>
          <p:cNvSpPr/>
          <p:nvPr/>
        </p:nvSpPr>
        <p:spPr>
          <a:xfrm>
            <a:off x="16158037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9A051F0-34FB-9B22-591D-3275832FF1F1}"/>
              </a:ext>
            </a:extLst>
          </p:cNvPr>
          <p:cNvSpPr/>
          <p:nvPr/>
        </p:nvSpPr>
        <p:spPr>
          <a:xfrm>
            <a:off x="16821232" y="16635365"/>
            <a:ext cx="540000" cy="756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C9DA9-4E71-DDBB-2FDF-C3E9661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E3929-A398-76F2-8671-3221AFD1E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GMA™ 350">
            <a:extLst>
              <a:ext uri="{FF2B5EF4-FFF2-40B4-BE49-F238E27FC236}">
                <a16:creationId xmlns:a16="http://schemas.microsoft.com/office/drawing/2014/main" id="{B68F25E7-A8A1-3E03-3E53-03FAD4B99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854575"/>
            <a:ext cx="6673850" cy="667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EA9867-49B7-2877-18D9-F219630CE04B}"/>
              </a:ext>
            </a:extLst>
          </p:cNvPr>
          <p:cNvSpPr/>
          <p:nvPr/>
        </p:nvSpPr>
        <p:spPr>
          <a:xfrm>
            <a:off x="6614050" y="7607025"/>
            <a:ext cx="5724000" cy="118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281A5-71E7-5806-A95A-EA673A1F1DD0}"/>
              </a:ext>
            </a:extLst>
          </p:cNvPr>
          <p:cNvSpPr/>
          <p:nvPr/>
        </p:nvSpPr>
        <p:spPr>
          <a:xfrm>
            <a:off x="7524750" y="7846219"/>
            <a:ext cx="360000" cy="250031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1815953-AA93-094C-D75D-31FBE4E91952}"/>
              </a:ext>
            </a:extLst>
          </p:cNvPr>
          <p:cNvSpPr/>
          <p:nvPr/>
        </p:nvSpPr>
        <p:spPr>
          <a:xfrm>
            <a:off x="11707450" y="7924006"/>
            <a:ext cx="560750" cy="5397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3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50726-BC67-758F-39F3-920778E9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 descr="GFC700 dimensions [SOLVED] - Cockpit Designers - X-Plane.Org Forum">
            <a:extLst>
              <a:ext uri="{FF2B5EF4-FFF2-40B4-BE49-F238E27FC236}">
                <a16:creationId xmlns:a16="http://schemas.microsoft.com/office/drawing/2014/main" id="{C7765708-BF72-2555-713A-374C67F0B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8432800"/>
            <a:ext cx="7620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FC 700">
            <a:extLst>
              <a:ext uri="{FF2B5EF4-FFF2-40B4-BE49-F238E27FC236}">
                <a16:creationId xmlns:a16="http://schemas.microsoft.com/office/drawing/2014/main" id="{C09D768D-CFCA-0968-96CB-B68B3F37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15964"/>
            <a:ext cx="72009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chier 3D gratuit Pilote automatique Garmin GFC 710 🎮 ・Modèle à  télécharger et à imprimer en 3D・Cults">
            <a:extLst>
              <a:ext uri="{FF2B5EF4-FFF2-40B4-BE49-F238E27FC236}">
                <a16:creationId xmlns:a16="http://schemas.microsoft.com/office/drawing/2014/main" id="{C07B1C44-CD09-513E-487D-D770623302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25" y="5031538"/>
            <a:ext cx="9753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neau contrôleur pilote automatique GARMIN GMC-711">
            <a:extLst>
              <a:ext uri="{FF2B5EF4-FFF2-40B4-BE49-F238E27FC236}">
                <a16:creationId xmlns:a16="http://schemas.microsoft.com/office/drawing/2014/main" id="{CC64BF61-D99F-7B21-58DA-194C3F4B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44889" r="3958" b="35250"/>
          <a:stretch/>
        </p:blipFill>
        <p:spPr bwMode="auto">
          <a:xfrm>
            <a:off x="3829050" y="11125161"/>
            <a:ext cx="13125450" cy="22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13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87</Words>
  <Application>Microsoft Office PowerPoint</Application>
  <PresentationFormat>Personnalisé</PresentationFormat>
  <Paragraphs>53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Vromman</dc:creator>
  <cp:lastModifiedBy>Laurent Vromman</cp:lastModifiedBy>
  <cp:revision>2</cp:revision>
  <dcterms:created xsi:type="dcterms:W3CDTF">2024-10-13T09:45:37Z</dcterms:created>
  <dcterms:modified xsi:type="dcterms:W3CDTF">2024-10-15T05:36:14Z</dcterms:modified>
</cp:coreProperties>
</file>