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21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46FA-D554-4FCC-BAB4-95588B4C1F6B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08C-06EF-45AD-8A93-1ED34F2D2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84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46FA-D554-4FCC-BAB4-95588B4C1F6B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08C-06EF-45AD-8A93-1ED34F2D2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28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46FA-D554-4FCC-BAB4-95588B4C1F6B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08C-06EF-45AD-8A93-1ED34F2D2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4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46FA-D554-4FCC-BAB4-95588B4C1F6B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08C-06EF-45AD-8A93-1ED34F2D2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92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46FA-D554-4FCC-BAB4-95588B4C1F6B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08C-06EF-45AD-8A93-1ED34F2D2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2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46FA-D554-4FCC-BAB4-95588B4C1F6B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08C-06EF-45AD-8A93-1ED34F2D2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26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46FA-D554-4FCC-BAB4-95588B4C1F6B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08C-06EF-45AD-8A93-1ED34F2D2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99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46FA-D554-4FCC-BAB4-95588B4C1F6B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08C-06EF-45AD-8A93-1ED34F2D2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23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46FA-D554-4FCC-BAB4-95588B4C1F6B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08C-06EF-45AD-8A93-1ED34F2D2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2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46FA-D554-4FCC-BAB4-95588B4C1F6B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08C-06EF-45AD-8A93-1ED34F2D2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78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46FA-D554-4FCC-BAB4-95588B4C1F6B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908C-06EF-45AD-8A93-1ED34F2D2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95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546FA-D554-4FCC-BAB4-95588B4C1F6B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5908C-06EF-45AD-8A93-1ED34F2D2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75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メディア情報応用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「金沢市駐輪場・駐輪場表示ページ」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原山</a:t>
            </a:r>
            <a:r>
              <a:rPr lang="ja-JP" altLang="en-US" dirty="0" smtClean="0"/>
              <a:t>一輝</a:t>
            </a:r>
            <a:endParaRPr lang="en-US" altLang="ja-JP" dirty="0" smtClean="0"/>
          </a:p>
          <a:p>
            <a:r>
              <a:rPr lang="ja-JP" altLang="en-US" dirty="0" smtClean="0"/>
              <a:t>小島聖哉</a:t>
            </a:r>
            <a:endParaRPr lang="en-US" altLang="ja-JP" dirty="0"/>
          </a:p>
          <a:p>
            <a:r>
              <a:rPr lang="ja-JP" altLang="en-US" dirty="0"/>
              <a:t>高田裕也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579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金沢市が提供しているオープンデータを用いて駐輪場・駐車場を </a:t>
            </a:r>
            <a:r>
              <a:rPr lang="en-US" altLang="ja-JP" dirty="0"/>
              <a:t>google map </a:t>
            </a:r>
            <a:r>
              <a:rPr lang="ja-JP" altLang="en-US" dirty="0"/>
              <a:t>上に表示するページ。イベント等による駐輪場・駐車場の追加、削除も行えるようにする。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788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CentOS7</a:t>
            </a:r>
          </a:p>
          <a:p>
            <a:endParaRPr lang="en-US" altLang="ja-JP" dirty="0"/>
          </a:p>
          <a:p>
            <a:r>
              <a:rPr lang="ja-JP" altLang="en-US" dirty="0" smtClean="0"/>
              <a:t>バックエンド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PHP</a:t>
            </a:r>
            <a:r>
              <a:rPr lang="ja-JP" altLang="en-US" dirty="0" smtClean="0"/>
              <a:t>　</a:t>
            </a:r>
            <a:r>
              <a:rPr lang="en-US" altLang="ja-JP" dirty="0" smtClean="0"/>
              <a:t>5.4.16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フロントエンド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en-US" altLang="ja-JP" sz="2800" dirty="0" smtClean="0"/>
              <a:t>JavaScript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56616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要件</a:t>
            </a:r>
            <a:r>
              <a:rPr lang="ja-JP" altLang="en-US" dirty="0"/>
              <a:t>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場所の追加が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r>
              <a:rPr lang="ja-JP" altLang="en-US" dirty="0" smtClean="0"/>
              <a:t>場所</a:t>
            </a:r>
            <a:r>
              <a:rPr lang="ja-JP" altLang="en-US" dirty="0"/>
              <a:t>の変更が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r>
              <a:rPr lang="ja-JP" altLang="en-US" dirty="0" smtClean="0"/>
              <a:t>場所</a:t>
            </a:r>
            <a:r>
              <a:rPr lang="ja-JP" altLang="en-US" dirty="0"/>
              <a:t>の削除が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r>
              <a:rPr lang="ja-JP" altLang="en-US" dirty="0" smtClean="0"/>
              <a:t>金沢市</a:t>
            </a:r>
            <a:r>
              <a:rPr lang="ja-JP" altLang="en-US" dirty="0"/>
              <a:t>が提供しているオープンデータから場所を取得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en-US" altLang="ja-JP" dirty="0" smtClean="0"/>
              <a:t>google </a:t>
            </a:r>
            <a:r>
              <a:rPr lang="en-US" altLang="ja-JP" dirty="0"/>
              <a:t>map</a:t>
            </a:r>
            <a:r>
              <a:rPr lang="ja-JP" altLang="en-US" dirty="0"/>
              <a:t>上に場所を表示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ja-JP" altLang="en-US" dirty="0"/>
              <a:t>現在地点、目的地周辺</a:t>
            </a:r>
            <a:r>
              <a:rPr lang="ja-JP" altLang="en-US" dirty="0" smtClean="0"/>
              <a:t>の最寄り駐車場</a:t>
            </a:r>
            <a:r>
              <a:rPr lang="ja-JP" altLang="en-US" dirty="0"/>
              <a:t>、駐輪場への経路</a:t>
            </a:r>
            <a:r>
              <a:rPr lang="ja-JP" altLang="en-US" dirty="0" smtClean="0"/>
              <a:t>表示</a:t>
            </a:r>
            <a:endParaRPr lang="en-US" altLang="ja-JP" dirty="0" smtClean="0"/>
          </a:p>
          <a:p>
            <a:r>
              <a:rPr lang="ja-JP" altLang="en-US" dirty="0"/>
              <a:t>場所の詳細情報（料金・開館時間）が参照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r>
              <a:rPr lang="ja-JP" altLang="en-US" dirty="0" smtClean="0"/>
              <a:t>条件</a:t>
            </a:r>
            <a:r>
              <a:rPr lang="ja-JP" altLang="en-US" dirty="0"/>
              <a:t>検索で該当する場所を表示する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689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02249" y="2830029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実演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845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メディア情報応用 「金沢市駐輪場・駐輪場表示ページ」</vt:lpstr>
      <vt:lpstr>概要</vt:lpstr>
      <vt:lpstr>開発環境</vt:lpstr>
      <vt:lpstr>要件定義</vt:lpstr>
      <vt:lpstr>実演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メディア情報応用 「金沢市駐輪場・駐輪場表示ページ」</dc:title>
  <dc:creator>niki</dc:creator>
  <cp:lastModifiedBy>niki</cp:lastModifiedBy>
  <cp:revision>1</cp:revision>
  <dcterms:created xsi:type="dcterms:W3CDTF">2018-08-01T14:51:42Z</dcterms:created>
  <dcterms:modified xsi:type="dcterms:W3CDTF">2018-08-01T14:52:13Z</dcterms:modified>
</cp:coreProperties>
</file>