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0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3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3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95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1156-63DD-4431-A785-DE4F918484F7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EE3C1-4717-4331-8CC8-3B19223A9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BAC7E7-38A6-9985-43F6-0EC1AE60D69F}"/>
              </a:ext>
            </a:extLst>
          </p:cNvPr>
          <p:cNvCxnSpPr>
            <a:cxnSpLocks/>
          </p:cNvCxnSpPr>
          <p:nvPr/>
        </p:nvCxnSpPr>
        <p:spPr>
          <a:xfrm flipH="1">
            <a:off x="368301" y="2177834"/>
            <a:ext cx="180686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27D1E37-069A-09BF-5F76-8B2BB55BE2F5}"/>
              </a:ext>
            </a:extLst>
          </p:cNvPr>
          <p:cNvCxnSpPr>
            <a:cxnSpLocks/>
          </p:cNvCxnSpPr>
          <p:nvPr/>
        </p:nvCxnSpPr>
        <p:spPr>
          <a:xfrm flipH="1">
            <a:off x="292101" y="2669670"/>
            <a:ext cx="248140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CD9A5C5-481C-8C06-11C4-A58B76EAC36D}"/>
              </a:ext>
            </a:extLst>
          </p:cNvPr>
          <p:cNvSpPr/>
          <p:nvPr/>
        </p:nvSpPr>
        <p:spPr>
          <a:xfrm>
            <a:off x="2667577" y="2177834"/>
            <a:ext cx="1087582" cy="4918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977A08-8AF8-E27A-69D7-AE79435F854E}"/>
              </a:ext>
            </a:extLst>
          </p:cNvPr>
          <p:cNvSpPr/>
          <p:nvPr/>
        </p:nvSpPr>
        <p:spPr>
          <a:xfrm>
            <a:off x="5687868" y="5024582"/>
            <a:ext cx="1087582" cy="5888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6CF228-CF42-75E4-5695-431416FE181C}"/>
              </a:ext>
            </a:extLst>
          </p:cNvPr>
          <p:cNvSpPr/>
          <p:nvPr/>
        </p:nvSpPr>
        <p:spPr>
          <a:xfrm>
            <a:off x="3211369" y="1096963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F27976-2925-078C-2991-731D595E687E}"/>
              </a:ext>
            </a:extLst>
          </p:cNvPr>
          <p:cNvSpPr/>
          <p:nvPr/>
        </p:nvSpPr>
        <p:spPr>
          <a:xfrm>
            <a:off x="5989206" y="1096962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C67FA8-36AB-70D5-05B4-5E23F78743DF}"/>
              </a:ext>
            </a:extLst>
          </p:cNvPr>
          <p:cNvCxnSpPr>
            <a:stCxn id="5" idx="0"/>
            <a:endCxn id="7" idx="6"/>
          </p:cNvCxnSpPr>
          <p:nvPr/>
        </p:nvCxnSpPr>
        <p:spPr>
          <a:xfrm flipV="1">
            <a:off x="6231660" y="1218189"/>
            <a:ext cx="1" cy="3806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01005F-F09D-1639-13FC-600737662F3E}"/>
              </a:ext>
            </a:extLst>
          </p:cNvPr>
          <p:cNvCxnSpPr>
            <a:stCxn id="6" idx="0"/>
            <a:endCxn id="7" idx="0"/>
          </p:cNvCxnSpPr>
          <p:nvPr/>
        </p:nvCxnSpPr>
        <p:spPr>
          <a:xfrm flipV="1">
            <a:off x="3332597" y="1096962"/>
            <a:ext cx="2777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A1C4D6-BDC6-C5DF-24BB-EF579DC1867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211368" y="1218190"/>
            <a:ext cx="0" cy="959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EC76942-C6C9-9B8B-A91F-880F303189F3}"/>
              </a:ext>
            </a:extLst>
          </p:cNvPr>
          <p:cNvSpPr/>
          <p:nvPr/>
        </p:nvSpPr>
        <p:spPr>
          <a:xfrm>
            <a:off x="2084244" y="1862428"/>
            <a:ext cx="2254248" cy="3154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78CA67-6C2C-F06F-1FEB-E1FCC58AD438}"/>
              </a:ext>
            </a:extLst>
          </p:cNvPr>
          <p:cNvSpPr/>
          <p:nvPr/>
        </p:nvSpPr>
        <p:spPr>
          <a:xfrm>
            <a:off x="1611098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FFE5FB-93EF-9BED-F69F-FDB1DDA2E926}"/>
              </a:ext>
            </a:extLst>
          </p:cNvPr>
          <p:cNvSpPr/>
          <p:nvPr/>
        </p:nvSpPr>
        <p:spPr>
          <a:xfrm>
            <a:off x="3921379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AE62C9-FAC6-5558-3804-8A92B0074E8E}"/>
              </a:ext>
            </a:extLst>
          </p:cNvPr>
          <p:cNvCxnSpPr/>
          <p:nvPr/>
        </p:nvCxnSpPr>
        <p:spPr>
          <a:xfrm>
            <a:off x="1333500" y="2177834"/>
            <a:ext cx="0" cy="491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A0C8FCD-E713-395A-1319-44E8584C230F}"/>
              </a:ext>
            </a:extLst>
          </p:cNvPr>
          <p:cNvCxnSpPr>
            <a:cxnSpLocks/>
          </p:cNvCxnSpPr>
          <p:nvPr/>
        </p:nvCxnSpPr>
        <p:spPr>
          <a:xfrm flipH="1">
            <a:off x="408494" y="3435350"/>
            <a:ext cx="21874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C3FB7DC-88CF-7793-B5D3-332967F82C7D}"/>
              </a:ext>
            </a:extLst>
          </p:cNvPr>
          <p:cNvSpPr/>
          <p:nvPr/>
        </p:nvSpPr>
        <p:spPr>
          <a:xfrm>
            <a:off x="481864" y="5613400"/>
            <a:ext cx="6763486" cy="8626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0670DE-893D-CE58-7B3D-4A9B240EA3B3}"/>
              </a:ext>
            </a:extLst>
          </p:cNvPr>
          <p:cNvCxnSpPr>
            <a:cxnSpLocks/>
          </p:cNvCxnSpPr>
          <p:nvPr/>
        </p:nvCxnSpPr>
        <p:spPr>
          <a:xfrm>
            <a:off x="998972" y="2682371"/>
            <a:ext cx="0" cy="759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4D64E2-8509-97EA-BE02-0A117C08A6F6}"/>
              </a:ext>
            </a:extLst>
          </p:cNvPr>
          <p:cNvCxnSpPr>
            <a:cxnSpLocks/>
          </p:cNvCxnSpPr>
          <p:nvPr/>
        </p:nvCxnSpPr>
        <p:spPr>
          <a:xfrm>
            <a:off x="730250" y="3429000"/>
            <a:ext cx="0" cy="218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B1F3E5-FA24-7E5F-4CF9-BBF08DBD39EC}"/>
              </a:ext>
            </a:extLst>
          </p:cNvPr>
          <p:cNvSpPr txBox="1"/>
          <p:nvPr/>
        </p:nvSpPr>
        <p:spPr>
          <a:xfrm>
            <a:off x="886547" y="2165134"/>
            <a:ext cx="58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4C2A89-2BB7-56F2-9F3D-73515B0B0222}"/>
              </a:ext>
            </a:extLst>
          </p:cNvPr>
          <p:cNvSpPr txBox="1"/>
          <p:nvPr/>
        </p:nvSpPr>
        <p:spPr>
          <a:xfrm>
            <a:off x="478703" y="2805195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6476C34-3423-7022-AC74-779A92AD5A72}"/>
              </a:ext>
            </a:extLst>
          </p:cNvPr>
          <p:cNvSpPr txBox="1"/>
          <p:nvPr/>
        </p:nvSpPr>
        <p:spPr>
          <a:xfrm>
            <a:off x="231775" y="4188331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D9A5C5-481C-8C06-11C4-A58B76EAC36D}"/>
              </a:ext>
            </a:extLst>
          </p:cNvPr>
          <p:cNvSpPr/>
          <p:nvPr/>
        </p:nvSpPr>
        <p:spPr>
          <a:xfrm>
            <a:off x="2673027" y="3425537"/>
            <a:ext cx="1087582" cy="4918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977A08-8AF8-E27A-69D7-AE79435F854E}"/>
              </a:ext>
            </a:extLst>
          </p:cNvPr>
          <p:cNvSpPr/>
          <p:nvPr/>
        </p:nvSpPr>
        <p:spPr>
          <a:xfrm>
            <a:off x="5687868" y="3716482"/>
            <a:ext cx="1087582" cy="5888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6CF228-CF42-75E4-5695-431416FE181C}"/>
              </a:ext>
            </a:extLst>
          </p:cNvPr>
          <p:cNvSpPr/>
          <p:nvPr/>
        </p:nvSpPr>
        <p:spPr>
          <a:xfrm>
            <a:off x="3211369" y="1096963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F27976-2925-078C-2991-731D595E687E}"/>
              </a:ext>
            </a:extLst>
          </p:cNvPr>
          <p:cNvSpPr/>
          <p:nvPr/>
        </p:nvSpPr>
        <p:spPr>
          <a:xfrm>
            <a:off x="5989206" y="1096962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C67FA8-36AB-70D5-05B4-5E23F78743DF}"/>
              </a:ext>
            </a:extLst>
          </p:cNvPr>
          <p:cNvCxnSpPr>
            <a:stCxn id="5" idx="0"/>
            <a:endCxn id="7" idx="6"/>
          </p:cNvCxnSpPr>
          <p:nvPr/>
        </p:nvCxnSpPr>
        <p:spPr>
          <a:xfrm flipV="1">
            <a:off x="6231660" y="1218189"/>
            <a:ext cx="1" cy="2498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01005F-F09D-1639-13FC-600737662F3E}"/>
              </a:ext>
            </a:extLst>
          </p:cNvPr>
          <p:cNvCxnSpPr>
            <a:stCxn id="6" idx="0"/>
            <a:endCxn id="7" idx="0"/>
          </p:cNvCxnSpPr>
          <p:nvPr/>
        </p:nvCxnSpPr>
        <p:spPr>
          <a:xfrm flipV="1">
            <a:off x="3332597" y="1096962"/>
            <a:ext cx="2777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A1C4D6-BDC6-C5DF-24BB-EF579DC1867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211368" y="1218191"/>
            <a:ext cx="5450" cy="22073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EC76942-C6C9-9B8B-A91F-880F303189F3}"/>
              </a:ext>
            </a:extLst>
          </p:cNvPr>
          <p:cNvSpPr/>
          <p:nvPr/>
        </p:nvSpPr>
        <p:spPr>
          <a:xfrm>
            <a:off x="2089694" y="3110131"/>
            <a:ext cx="2254248" cy="3154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78CA67-6C2C-F06F-1FEB-E1FCC58AD438}"/>
              </a:ext>
            </a:extLst>
          </p:cNvPr>
          <p:cNvSpPr/>
          <p:nvPr/>
        </p:nvSpPr>
        <p:spPr>
          <a:xfrm>
            <a:off x="1611098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FFE5FB-93EF-9BED-F69F-FDB1DDA2E926}"/>
              </a:ext>
            </a:extLst>
          </p:cNvPr>
          <p:cNvSpPr/>
          <p:nvPr/>
        </p:nvSpPr>
        <p:spPr>
          <a:xfrm>
            <a:off x="3921379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A0C8FCD-E713-395A-1319-44E8584C230F}"/>
              </a:ext>
            </a:extLst>
          </p:cNvPr>
          <p:cNvCxnSpPr>
            <a:cxnSpLocks/>
          </p:cNvCxnSpPr>
          <p:nvPr/>
        </p:nvCxnSpPr>
        <p:spPr>
          <a:xfrm flipH="1">
            <a:off x="408494" y="3435350"/>
            <a:ext cx="21874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4D64E2-8509-97EA-BE02-0A117C08A6F6}"/>
              </a:ext>
            </a:extLst>
          </p:cNvPr>
          <p:cNvCxnSpPr>
            <a:cxnSpLocks/>
          </p:cNvCxnSpPr>
          <p:nvPr/>
        </p:nvCxnSpPr>
        <p:spPr>
          <a:xfrm>
            <a:off x="730250" y="3429000"/>
            <a:ext cx="0" cy="218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6476C34-3423-7022-AC74-779A92AD5A72}"/>
              </a:ext>
            </a:extLst>
          </p:cNvPr>
          <p:cNvSpPr txBox="1"/>
          <p:nvPr/>
        </p:nvSpPr>
        <p:spPr>
          <a:xfrm>
            <a:off x="231775" y="4188331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AACF82-105E-3F81-9E8D-ECA439B0E09B}"/>
              </a:ext>
            </a:extLst>
          </p:cNvPr>
          <p:cNvCxnSpPr>
            <a:cxnSpLocks/>
          </p:cNvCxnSpPr>
          <p:nvPr/>
        </p:nvCxnSpPr>
        <p:spPr>
          <a:xfrm flipH="1">
            <a:off x="5469804" y="4327020"/>
            <a:ext cx="248140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E939585-F90F-4488-7608-0EC812CEE8DC}"/>
              </a:ext>
            </a:extLst>
          </p:cNvPr>
          <p:cNvCxnSpPr>
            <a:cxnSpLocks/>
          </p:cNvCxnSpPr>
          <p:nvPr/>
        </p:nvCxnSpPr>
        <p:spPr>
          <a:xfrm flipH="1">
            <a:off x="5399594" y="5613400"/>
            <a:ext cx="21874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6554B00-AAAB-C271-9A3C-B4D5DBE6AEAE}"/>
              </a:ext>
            </a:extLst>
          </p:cNvPr>
          <p:cNvSpPr txBox="1"/>
          <p:nvPr/>
        </p:nvSpPr>
        <p:spPr>
          <a:xfrm>
            <a:off x="6127750" y="4717658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9908D2-F51D-F7A8-0D2F-C565F6D0DAE2}"/>
              </a:ext>
            </a:extLst>
          </p:cNvPr>
          <p:cNvCxnSpPr>
            <a:cxnSpLocks/>
          </p:cNvCxnSpPr>
          <p:nvPr/>
        </p:nvCxnSpPr>
        <p:spPr>
          <a:xfrm>
            <a:off x="6110433" y="4305300"/>
            <a:ext cx="0" cy="130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759ED68-0917-A8D8-3C6C-DE5AE0ECEBC3}"/>
              </a:ext>
            </a:extLst>
          </p:cNvPr>
          <p:cNvSpPr/>
          <p:nvPr/>
        </p:nvSpPr>
        <p:spPr>
          <a:xfrm>
            <a:off x="481864" y="5613400"/>
            <a:ext cx="6763486" cy="8626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48F84F-4951-FC33-5664-78EB1F6E0135}"/>
              </a:ext>
            </a:extLst>
          </p:cNvPr>
          <p:cNvCxnSpPr>
            <a:cxnSpLocks/>
          </p:cNvCxnSpPr>
          <p:nvPr/>
        </p:nvCxnSpPr>
        <p:spPr>
          <a:xfrm flipH="1">
            <a:off x="368301" y="2177834"/>
            <a:ext cx="180686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9CE6CF2-28E7-008D-0472-38D556901A24}"/>
              </a:ext>
            </a:extLst>
          </p:cNvPr>
          <p:cNvCxnSpPr>
            <a:cxnSpLocks/>
          </p:cNvCxnSpPr>
          <p:nvPr/>
        </p:nvCxnSpPr>
        <p:spPr>
          <a:xfrm flipH="1">
            <a:off x="292101" y="2669670"/>
            <a:ext cx="248140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C92074C-2634-3EE2-795F-B3979ADBC169}"/>
              </a:ext>
            </a:extLst>
          </p:cNvPr>
          <p:cNvSpPr/>
          <p:nvPr/>
        </p:nvSpPr>
        <p:spPr>
          <a:xfrm>
            <a:off x="2667577" y="2177834"/>
            <a:ext cx="1087582" cy="491836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61C94B0-6EBF-66F3-D00C-4E0848BC6D1A}"/>
              </a:ext>
            </a:extLst>
          </p:cNvPr>
          <p:cNvSpPr/>
          <p:nvPr/>
        </p:nvSpPr>
        <p:spPr>
          <a:xfrm>
            <a:off x="2084244" y="1862428"/>
            <a:ext cx="2254248" cy="315406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482B52-A323-7A74-E3E5-8A041608A1B3}"/>
              </a:ext>
            </a:extLst>
          </p:cNvPr>
          <p:cNvCxnSpPr/>
          <p:nvPr/>
        </p:nvCxnSpPr>
        <p:spPr>
          <a:xfrm>
            <a:off x="1333500" y="2177834"/>
            <a:ext cx="0" cy="491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32576BC-3376-C27B-A37F-A1B40DE87F8B}"/>
              </a:ext>
            </a:extLst>
          </p:cNvPr>
          <p:cNvSpPr txBox="1"/>
          <p:nvPr/>
        </p:nvSpPr>
        <p:spPr>
          <a:xfrm>
            <a:off x="704419" y="2152944"/>
            <a:ext cx="58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5D2032-67DF-F919-7B21-D4D9D32E1C75}"/>
              </a:ext>
            </a:extLst>
          </p:cNvPr>
          <p:cNvSpPr txBox="1"/>
          <p:nvPr/>
        </p:nvSpPr>
        <p:spPr>
          <a:xfrm>
            <a:off x="478703" y="2805195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ECF2AE-715A-C2A0-E722-F88DC62DA22E}"/>
              </a:ext>
            </a:extLst>
          </p:cNvPr>
          <p:cNvCxnSpPr>
            <a:cxnSpLocks/>
          </p:cNvCxnSpPr>
          <p:nvPr/>
        </p:nvCxnSpPr>
        <p:spPr>
          <a:xfrm>
            <a:off x="998972" y="2682371"/>
            <a:ext cx="0" cy="759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D9A5C5-481C-8C06-11C4-A58B76EAC36D}"/>
              </a:ext>
            </a:extLst>
          </p:cNvPr>
          <p:cNvSpPr/>
          <p:nvPr/>
        </p:nvSpPr>
        <p:spPr>
          <a:xfrm>
            <a:off x="2695233" y="5111750"/>
            <a:ext cx="1087582" cy="4918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6CF228-CF42-75E4-5695-431416FE181C}"/>
              </a:ext>
            </a:extLst>
          </p:cNvPr>
          <p:cNvSpPr/>
          <p:nvPr/>
        </p:nvSpPr>
        <p:spPr>
          <a:xfrm>
            <a:off x="3211369" y="1096963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F27976-2925-078C-2991-731D595E687E}"/>
              </a:ext>
            </a:extLst>
          </p:cNvPr>
          <p:cNvSpPr/>
          <p:nvPr/>
        </p:nvSpPr>
        <p:spPr>
          <a:xfrm>
            <a:off x="5989206" y="1096962"/>
            <a:ext cx="242455" cy="24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C67FA8-36AB-70D5-05B4-5E23F78743DF}"/>
              </a:ext>
            </a:extLst>
          </p:cNvPr>
          <p:cNvCxnSpPr>
            <a:stCxn id="5" idx="0"/>
            <a:endCxn id="7" idx="6"/>
          </p:cNvCxnSpPr>
          <p:nvPr/>
        </p:nvCxnSpPr>
        <p:spPr>
          <a:xfrm flipV="1">
            <a:off x="6231660" y="1218189"/>
            <a:ext cx="0" cy="880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01005F-F09D-1639-13FC-600737662F3E}"/>
              </a:ext>
            </a:extLst>
          </p:cNvPr>
          <p:cNvCxnSpPr>
            <a:stCxn id="6" idx="0"/>
            <a:endCxn id="7" idx="0"/>
          </p:cNvCxnSpPr>
          <p:nvPr/>
        </p:nvCxnSpPr>
        <p:spPr>
          <a:xfrm flipV="1">
            <a:off x="3332597" y="1096962"/>
            <a:ext cx="27778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A1C4D6-BDC6-C5DF-24BB-EF579DC1867C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211368" y="1218190"/>
            <a:ext cx="27656" cy="3893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778CA67-6C2C-F06F-1FEB-E1FCC58AD438}"/>
              </a:ext>
            </a:extLst>
          </p:cNvPr>
          <p:cNvSpPr/>
          <p:nvPr/>
        </p:nvSpPr>
        <p:spPr>
          <a:xfrm>
            <a:off x="1611098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FFE5FB-93EF-9BED-F69F-FDB1DDA2E926}"/>
              </a:ext>
            </a:extLst>
          </p:cNvPr>
          <p:cNvSpPr/>
          <p:nvPr/>
        </p:nvSpPr>
        <p:spPr>
          <a:xfrm>
            <a:off x="3921379" y="3429000"/>
            <a:ext cx="984827" cy="21844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A0C8FCD-E713-395A-1319-44E8584C230F}"/>
              </a:ext>
            </a:extLst>
          </p:cNvPr>
          <p:cNvCxnSpPr>
            <a:cxnSpLocks/>
          </p:cNvCxnSpPr>
          <p:nvPr/>
        </p:nvCxnSpPr>
        <p:spPr>
          <a:xfrm flipH="1">
            <a:off x="408494" y="3435350"/>
            <a:ext cx="218743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4D64E2-8509-97EA-BE02-0A117C08A6F6}"/>
              </a:ext>
            </a:extLst>
          </p:cNvPr>
          <p:cNvCxnSpPr>
            <a:cxnSpLocks/>
          </p:cNvCxnSpPr>
          <p:nvPr/>
        </p:nvCxnSpPr>
        <p:spPr>
          <a:xfrm>
            <a:off x="730250" y="3429000"/>
            <a:ext cx="0" cy="218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6476C34-3423-7022-AC74-779A92AD5A72}"/>
              </a:ext>
            </a:extLst>
          </p:cNvPr>
          <p:cNvSpPr txBox="1"/>
          <p:nvPr/>
        </p:nvSpPr>
        <p:spPr>
          <a:xfrm>
            <a:off x="231775" y="4188331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8D5712-3200-C4D2-B6AD-2964FAB686DA}"/>
              </a:ext>
            </a:extLst>
          </p:cNvPr>
          <p:cNvCxnSpPr>
            <a:cxnSpLocks/>
          </p:cNvCxnSpPr>
          <p:nvPr/>
        </p:nvCxnSpPr>
        <p:spPr>
          <a:xfrm flipH="1">
            <a:off x="5272234" y="2688090"/>
            <a:ext cx="180686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BE0C48-FAF5-D57C-517F-67428E1A809B}"/>
              </a:ext>
            </a:extLst>
          </p:cNvPr>
          <p:cNvCxnSpPr>
            <a:cxnSpLocks/>
          </p:cNvCxnSpPr>
          <p:nvPr/>
        </p:nvCxnSpPr>
        <p:spPr>
          <a:xfrm>
            <a:off x="5568951" y="2687070"/>
            <a:ext cx="0" cy="2926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5977A08-8AF8-E27A-69D7-AE79435F854E}"/>
              </a:ext>
            </a:extLst>
          </p:cNvPr>
          <p:cNvSpPr/>
          <p:nvPr/>
        </p:nvSpPr>
        <p:spPr>
          <a:xfrm>
            <a:off x="5687869" y="2098252"/>
            <a:ext cx="1087582" cy="58881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A02CC9-C0E8-E9FE-C677-76E881AA7BC6}"/>
              </a:ext>
            </a:extLst>
          </p:cNvPr>
          <p:cNvSpPr txBox="1"/>
          <p:nvPr/>
        </p:nvSpPr>
        <p:spPr>
          <a:xfrm>
            <a:off x="5632739" y="3708246"/>
            <a:ext cx="99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96DE4-606E-342E-3C81-C88531BE05AB}"/>
              </a:ext>
            </a:extLst>
          </p:cNvPr>
          <p:cNvSpPr/>
          <p:nvPr/>
        </p:nvSpPr>
        <p:spPr>
          <a:xfrm>
            <a:off x="481864" y="5613400"/>
            <a:ext cx="6763486" cy="8626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802861-E5DC-6B20-37DF-6741B5EE1654}"/>
              </a:ext>
            </a:extLst>
          </p:cNvPr>
          <p:cNvSpPr/>
          <p:nvPr/>
        </p:nvSpPr>
        <p:spPr>
          <a:xfrm>
            <a:off x="2673027" y="3425537"/>
            <a:ext cx="1087582" cy="491836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DEA408-8F4F-BD01-1148-599116E5537E}"/>
              </a:ext>
            </a:extLst>
          </p:cNvPr>
          <p:cNvCxnSpPr>
            <a:cxnSpLocks/>
          </p:cNvCxnSpPr>
          <p:nvPr/>
        </p:nvCxnSpPr>
        <p:spPr>
          <a:xfrm flipH="1">
            <a:off x="408494" y="3425537"/>
            <a:ext cx="1846993" cy="981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261018D-27F7-99D8-F05C-A0187078BB8B}"/>
              </a:ext>
            </a:extLst>
          </p:cNvPr>
          <p:cNvCxnSpPr>
            <a:cxnSpLocks/>
          </p:cNvCxnSpPr>
          <p:nvPr/>
        </p:nvCxnSpPr>
        <p:spPr>
          <a:xfrm flipH="1">
            <a:off x="372424" y="3917373"/>
            <a:ext cx="248140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A9C4DF8-B3E7-C6F7-2A89-65B315F1F755}"/>
              </a:ext>
            </a:extLst>
          </p:cNvPr>
          <p:cNvCxnSpPr/>
          <p:nvPr/>
        </p:nvCxnSpPr>
        <p:spPr>
          <a:xfrm>
            <a:off x="1413823" y="3425537"/>
            <a:ext cx="0" cy="491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1E0962B-DEF9-5FE4-0546-DEA624FEC703}"/>
              </a:ext>
            </a:extLst>
          </p:cNvPr>
          <p:cNvSpPr txBox="1"/>
          <p:nvPr/>
        </p:nvSpPr>
        <p:spPr>
          <a:xfrm>
            <a:off x="784742" y="3400647"/>
            <a:ext cx="58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C76942-C6C9-9B8B-A91F-880F303189F3}"/>
              </a:ext>
            </a:extLst>
          </p:cNvPr>
          <p:cNvSpPr/>
          <p:nvPr/>
        </p:nvSpPr>
        <p:spPr>
          <a:xfrm>
            <a:off x="2089694" y="3110131"/>
            <a:ext cx="2254248" cy="31540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7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26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亿诚 曾</dc:creator>
  <cp:lastModifiedBy>亿诚 曾</cp:lastModifiedBy>
  <cp:revision>1</cp:revision>
  <dcterms:created xsi:type="dcterms:W3CDTF">2023-10-18T05:11:21Z</dcterms:created>
  <dcterms:modified xsi:type="dcterms:W3CDTF">2023-10-18T06:11:40Z</dcterms:modified>
</cp:coreProperties>
</file>