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5759450" cy="43195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>
        <p:scale>
          <a:sx n="100" d="100"/>
          <a:sy n="100" d="100"/>
        </p:scale>
        <p:origin x="1713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1959" y="706933"/>
            <a:ext cx="4895533" cy="1503857"/>
          </a:xfrm>
        </p:spPr>
        <p:txBody>
          <a:bodyPr anchor="b"/>
          <a:lstStyle>
            <a:lvl1pPr algn="ctr">
              <a:defRPr sz="377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9931" y="2268784"/>
            <a:ext cx="4319588" cy="1042900"/>
          </a:xfrm>
        </p:spPr>
        <p:txBody>
          <a:bodyPr/>
          <a:lstStyle>
            <a:lvl1pPr marL="0" indent="0" algn="ctr">
              <a:buNone/>
              <a:defRPr sz="1512"/>
            </a:lvl1pPr>
            <a:lvl2pPr marL="287990" indent="0" algn="ctr">
              <a:buNone/>
              <a:defRPr sz="1260"/>
            </a:lvl2pPr>
            <a:lvl3pPr marL="575981" indent="0" algn="ctr">
              <a:buNone/>
              <a:defRPr sz="1134"/>
            </a:lvl3pPr>
            <a:lvl4pPr marL="863971" indent="0" algn="ctr">
              <a:buNone/>
              <a:defRPr sz="1008"/>
            </a:lvl4pPr>
            <a:lvl5pPr marL="1151961" indent="0" algn="ctr">
              <a:buNone/>
              <a:defRPr sz="1008"/>
            </a:lvl5pPr>
            <a:lvl6pPr marL="1439951" indent="0" algn="ctr">
              <a:buNone/>
              <a:defRPr sz="1008"/>
            </a:lvl6pPr>
            <a:lvl7pPr marL="1727942" indent="0" algn="ctr">
              <a:buNone/>
              <a:defRPr sz="1008"/>
            </a:lvl7pPr>
            <a:lvl8pPr marL="2015932" indent="0" algn="ctr">
              <a:buNone/>
              <a:defRPr sz="1008"/>
            </a:lvl8pPr>
            <a:lvl9pPr marL="2303922" indent="0" algn="ctr">
              <a:buNone/>
              <a:defRPr sz="1008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63AFC-AD9C-47EE-9DB8-9A1F524BE7E8}" type="datetimeFigureOut">
              <a:rPr lang="zh-CN" altLang="en-US" smtClean="0"/>
              <a:t>2023/11/7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9379-A20A-4A58-BF36-FD66F2AAEB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3387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63AFC-AD9C-47EE-9DB8-9A1F524BE7E8}" type="datetimeFigureOut">
              <a:rPr lang="zh-CN" altLang="en-US" smtClean="0"/>
              <a:t>2023/11/7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9379-A20A-4A58-BF36-FD66F2AAEB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9222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121607" y="229978"/>
            <a:ext cx="1241881" cy="366065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5963" y="229978"/>
            <a:ext cx="3653651" cy="366065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63AFC-AD9C-47EE-9DB8-9A1F524BE7E8}" type="datetimeFigureOut">
              <a:rPr lang="zh-CN" altLang="en-US" smtClean="0"/>
              <a:t>2023/11/7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9379-A20A-4A58-BF36-FD66F2AAEB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1495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63AFC-AD9C-47EE-9DB8-9A1F524BE7E8}" type="datetimeFigureOut">
              <a:rPr lang="zh-CN" altLang="en-US" smtClean="0"/>
              <a:t>2023/11/7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9379-A20A-4A58-BF36-FD66F2AAEB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4750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2963" y="1076899"/>
            <a:ext cx="4967526" cy="1796828"/>
          </a:xfrm>
        </p:spPr>
        <p:txBody>
          <a:bodyPr anchor="b"/>
          <a:lstStyle>
            <a:lvl1pPr>
              <a:defRPr sz="377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963" y="2890725"/>
            <a:ext cx="4967526" cy="944910"/>
          </a:xfrm>
        </p:spPr>
        <p:txBody>
          <a:bodyPr/>
          <a:lstStyle>
            <a:lvl1pPr marL="0" indent="0">
              <a:buNone/>
              <a:defRPr sz="1512">
                <a:solidFill>
                  <a:schemeClr val="tx1"/>
                </a:solidFill>
              </a:defRPr>
            </a:lvl1pPr>
            <a:lvl2pPr marL="28799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2pPr>
            <a:lvl3pPr marL="575981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3pPr>
            <a:lvl4pPr marL="86397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4pPr>
            <a:lvl5pPr marL="115196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5pPr>
            <a:lvl6pPr marL="143995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6pPr>
            <a:lvl7pPr marL="172794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7pPr>
            <a:lvl8pPr marL="201593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8pPr>
            <a:lvl9pPr marL="230392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63AFC-AD9C-47EE-9DB8-9A1F524BE7E8}" type="datetimeFigureOut">
              <a:rPr lang="zh-CN" altLang="en-US" smtClean="0"/>
              <a:t>2023/11/7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9379-A20A-4A58-BF36-FD66F2AAEB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7399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962" y="1149890"/>
            <a:ext cx="2447766" cy="274073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15722" y="1149890"/>
            <a:ext cx="2447766" cy="274073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63AFC-AD9C-47EE-9DB8-9A1F524BE7E8}" type="datetimeFigureOut">
              <a:rPr lang="zh-CN" altLang="en-US" smtClean="0"/>
              <a:t>2023/11/7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9379-A20A-4A58-BF36-FD66F2AAEB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4571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2" y="229979"/>
            <a:ext cx="4967526" cy="8349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6713" y="1058899"/>
            <a:ext cx="2436517" cy="518950"/>
          </a:xfrm>
        </p:spPr>
        <p:txBody>
          <a:bodyPr anchor="b"/>
          <a:lstStyle>
            <a:lvl1pPr marL="0" indent="0">
              <a:buNone/>
              <a:defRPr sz="1512" b="1"/>
            </a:lvl1pPr>
            <a:lvl2pPr marL="287990" indent="0">
              <a:buNone/>
              <a:defRPr sz="1260" b="1"/>
            </a:lvl2pPr>
            <a:lvl3pPr marL="575981" indent="0">
              <a:buNone/>
              <a:defRPr sz="1134" b="1"/>
            </a:lvl3pPr>
            <a:lvl4pPr marL="863971" indent="0">
              <a:buNone/>
              <a:defRPr sz="1008" b="1"/>
            </a:lvl4pPr>
            <a:lvl5pPr marL="1151961" indent="0">
              <a:buNone/>
              <a:defRPr sz="1008" b="1"/>
            </a:lvl5pPr>
            <a:lvl6pPr marL="1439951" indent="0">
              <a:buNone/>
              <a:defRPr sz="1008" b="1"/>
            </a:lvl6pPr>
            <a:lvl7pPr marL="1727942" indent="0">
              <a:buNone/>
              <a:defRPr sz="1008" b="1"/>
            </a:lvl7pPr>
            <a:lvl8pPr marL="2015932" indent="0">
              <a:buNone/>
              <a:defRPr sz="1008" b="1"/>
            </a:lvl8pPr>
            <a:lvl9pPr marL="2303922" indent="0">
              <a:buNone/>
              <a:defRPr sz="1008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6713" y="1577849"/>
            <a:ext cx="2436517" cy="232077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5722" y="1058899"/>
            <a:ext cx="2448516" cy="518950"/>
          </a:xfrm>
        </p:spPr>
        <p:txBody>
          <a:bodyPr anchor="b"/>
          <a:lstStyle>
            <a:lvl1pPr marL="0" indent="0">
              <a:buNone/>
              <a:defRPr sz="1512" b="1"/>
            </a:lvl1pPr>
            <a:lvl2pPr marL="287990" indent="0">
              <a:buNone/>
              <a:defRPr sz="1260" b="1"/>
            </a:lvl2pPr>
            <a:lvl3pPr marL="575981" indent="0">
              <a:buNone/>
              <a:defRPr sz="1134" b="1"/>
            </a:lvl3pPr>
            <a:lvl4pPr marL="863971" indent="0">
              <a:buNone/>
              <a:defRPr sz="1008" b="1"/>
            </a:lvl4pPr>
            <a:lvl5pPr marL="1151961" indent="0">
              <a:buNone/>
              <a:defRPr sz="1008" b="1"/>
            </a:lvl5pPr>
            <a:lvl6pPr marL="1439951" indent="0">
              <a:buNone/>
              <a:defRPr sz="1008" b="1"/>
            </a:lvl6pPr>
            <a:lvl7pPr marL="1727942" indent="0">
              <a:buNone/>
              <a:defRPr sz="1008" b="1"/>
            </a:lvl7pPr>
            <a:lvl8pPr marL="2015932" indent="0">
              <a:buNone/>
              <a:defRPr sz="1008" b="1"/>
            </a:lvl8pPr>
            <a:lvl9pPr marL="2303922" indent="0">
              <a:buNone/>
              <a:defRPr sz="1008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915722" y="1577849"/>
            <a:ext cx="2448516" cy="232077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63AFC-AD9C-47EE-9DB8-9A1F524BE7E8}" type="datetimeFigureOut">
              <a:rPr lang="zh-CN" altLang="en-US" smtClean="0"/>
              <a:t>2023/11/7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9379-A20A-4A58-BF36-FD66F2AAEB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8379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63AFC-AD9C-47EE-9DB8-9A1F524BE7E8}" type="datetimeFigureOut">
              <a:rPr lang="zh-CN" altLang="en-US" smtClean="0"/>
              <a:t>2023/11/7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9379-A20A-4A58-BF36-FD66F2AAEB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9051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63AFC-AD9C-47EE-9DB8-9A1F524BE7E8}" type="datetimeFigureOut">
              <a:rPr lang="zh-CN" altLang="en-US" smtClean="0"/>
              <a:t>2023/11/7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9379-A20A-4A58-BF36-FD66F2AAEB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9492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2" y="287972"/>
            <a:ext cx="1857573" cy="1007904"/>
          </a:xfrm>
        </p:spPr>
        <p:txBody>
          <a:bodyPr anchor="b"/>
          <a:lstStyle>
            <a:lvl1pPr>
              <a:defRPr sz="2016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48516" y="621942"/>
            <a:ext cx="2915722" cy="3069707"/>
          </a:xfrm>
        </p:spPr>
        <p:txBody>
          <a:bodyPr/>
          <a:lstStyle>
            <a:lvl1pPr>
              <a:defRPr sz="2016"/>
            </a:lvl1pPr>
            <a:lvl2pPr>
              <a:defRPr sz="1764"/>
            </a:lvl2pPr>
            <a:lvl3pPr>
              <a:defRPr sz="1512"/>
            </a:lvl3pPr>
            <a:lvl4pPr>
              <a:defRPr sz="1260"/>
            </a:lvl4pPr>
            <a:lvl5pPr>
              <a:defRPr sz="1260"/>
            </a:lvl5pPr>
            <a:lvl6pPr>
              <a:defRPr sz="1260"/>
            </a:lvl6pPr>
            <a:lvl7pPr>
              <a:defRPr sz="1260"/>
            </a:lvl7pPr>
            <a:lvl8pPr>
              <a:defRPr sz="1260"/>
            </a:lvl8pPr>
            <a:lvl9pPr>
              <a:defRPr sz="126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6712" y="1295877"/>
            <a:ext cx="1857573" cy="2400771"/>
          </a:xfrm>
        </p:spPr>
        <p:txBody>
          <a:bodyPr/>
          <a:lstStyle>
            <a:lvl1pPr marL="0" indent="0">
              <a:buNone/>
              <a:defRPr sz="1008"/>
            </a:lvl1pPr>
            <a:lvl2pPr marL="287990" indent="0">
              <a:buNone/>
              <a:defRPr sz="882"/>
            </a:lvl2pPr>
            <a:lvl3pPr marL="575981" indent="0">
              <a:buNone/>
              <a:defRPr sz="756"/>
            </a:lvl3pPr>
            <a:lvl4pPr marL="863971" indent="0">
              <a:buNone/>
              <a:defRPr sz="630"/>
            </a:lvl4pPr>
            <a:lvl5pPr marL="1151961" indent="0">
              <a:buNone/>
              <a:defRPr sz="630"/>
            </a:lvl5pPr>
            <a:lvl6pPr marL="1439951" indent="0">
              <a:buNone/>
              <a:defRPr sz="630"/>
            </a:lvl6pPr>
            <a:lvl7pPr marL="1727942" indent="0">
              <a:buNone/>
              <a:defRPr sz="630"/>
            </a:lvl7pPr>
            <a:lvl8pPr marL="2015932" indent="0">
              <a:buNone/>
              <a:defRPr sz="630"/>
            </a:lvl8pPr>
            <a:lvl9pPr marL="2303922" indent="0">
              <a:buNone/>
              <a:defRPr sz="63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63AFC-AD9C-47EE-9DB8-9A1F524BE7E8}" type="datetimeFigureOut">
              <a:rPr lang="zh-CN" altLang="en-US" smtClean="0"/>
              <a:t>2023/11/7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9379-A20A-4A58-BF36-FD66F2AAEB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7511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2" y="287972"/>
            <a:ext cx="1857573" cy="1007904"/>
          </a:xfrm>
        </p:spPr>
        <p:txBody>
          <a:bodyPr anchor="b"/>
          <a:lstStyle>
            <a:lvl1pPr>
              <a:defRPr sz="2016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448516" y="621942"/>
            <a:ext cx="2915722" cy="3069707"/>
          </a:xfrm>
        </p:spPr>
        <p:txBody>
          <a:bodyPr anchor="t"/>
          <a:lstStyle>
            <a:lvl1pPr marL="0" indent="0">
              <a:buNone/>
              <a:defRPr sz="2016"/>
            </a:lvl1pPr>
            <a:lvl2pPr marL="287990" indent="0">
              <a:buNone/>
              <a:defRPr sz="1764"/>
            </a:lvl2pPr>
            <a:lvl3pPr marL="575981" indent="0">
              <a:buNone/>
              <a:defRPr sz="1512"/>
            </a:lvl3pPr>
            <a:lvl4pPr marL="863971" indent="0">
              <a:buNone/>
              <a:defRPr sz="1260"/>
            </a:lvl4pPr>
            <a:lvl5pPr marL="1151961" indent="0">
              <a:buNone/>
              <a:defRPr sz="1260"/>
            </a:lvl5pPr>
            <a:lvl6pPr marL="1439951" indent="0">
              <a:buNone/>
              <a:defRPr sz="1260"/>
            </a:lvl6pPr>
            <a:lvl7pPr marL="1727942" indent="0">
              <a:buNone/>
              <a:defRPr sz="1260"/>
            </a:lvl7pPr>
            <a:lvl8pPr marL="2015932" indent="0">
              <a:buNone/>
              <a:defRPr sz="1260"/>
            </a:lvl8pPr>
            <a:lvl9pPr marL="2303922" indent="0">
              <a:buNone/>
              <a:defRPr sz="126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6712" y="1295877"/>
            <a:ext cx="1857573" cy="2400771"/>
          </a:xfrm>
        </p:spPr>
        <p:txBody>
          <a:bodyPr/>
          <a:lstStyle>
            <a:lvl1pPr marL="0" indent="0">
              <a:buNone/>
              <a:defRPr sz="1008"/>
            </a:lvl1pPr>
            <a:lvl2pPr marL="287990" indent="0">
              <a:buNone/>
              <a:defRPr sz="882"/>
            </a:lvl2pPr>
            <a:lvl3pPr marL="575981" indent="0">
              <a:buNone/>
              <a:defRPr sz="756"/>
            </a:lvl3pPr>
            <a:lvl4pPr marL="863971" indent="0">
              <a:buNone/>
              <a:defRPr sz="630"/>
            </a:lvl4pPr>
            <a:lvl5pPr marL="1151961" indent="0">
              <a:buNone/>
              <a:defRPr sz="630"/>
            </a:lvl5pPr>
            <a:lvl6pPr marL="1439951" indent="0">
              <a:buNone/>
              <a:defRPr sz="630"/>
            </a:lvl6pPr>
            <a:lvl7pPr marL="1727942" indent="0">
              <a:buNone/>
              <a:defRPr sz="630"/>
            </a:lvl7pPr>
            <a:lvl8pPr marL="2015932" indent="0">
              <a:buNone/>
              <a:defRPr sz="630"/>
            </a:lvl8pPr>
            <a:lvl9pPr marL="2303922" indent="0">
              <a:buNone/>
              <a:defRPr sz="63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63AFC-AD9C-47EE-9DB8-9A1F524BE7E8}" type="datetimeFigureOut">
              <a:rPr lang="zh-CN" altLang="en-US" smtClean="0"/>
              <a:t>2023/11/7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9379-A20A-4A58-BF36-FD66F2AAEB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8857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5962" y="229979"/>
            <a:ext cx="4967526" cy="834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5962" y="1149890"/>
            <a:ext cx="4967526" cy="27407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95962" y="4003619"/>
            <a:ext cx="1295876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D63AFC-AD9C-47EE-9DB8-9A1F524BE7E8}" type="datetimeFigureOut">
              <a:rPr lang="zh-CN" altLang="en-US" smtClean="0"/>
              <a:t>2023/11/7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07818" y="4003619"/>
            <a:ext cx="1943814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67612" y="4003619"/>
            <a:ext cx="1295876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6A9379-A20A-4A58-BF36-FD66F2AAEB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4563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575981" rtl="0" eaLnBrk="1" latinLnBrk="0" hangingPunct="1">
        <a:lnSpc>
          <a:spcPct val="90000"/>
        </a:lnSpc>
        <a:spcBef>
          <a:spcPct val="0"/>
        </a:spcBef>
        <a:buNone/>
        <a:defRPr sz="277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3995" indent="-143995" algn="l" defTabSz="575981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1764" kern="1200">
          <a:solidFill>
            <a:schemeClr val="tx1"/>
          </a:solidFill>
          <a:latin typeface="+mn-lt"/>
          <a:ea typeface="+mn-ea"/>
          <a:cs typeface="+mn-cs"/>
        </a:defRPr>
      </a:lvl1pPr>
      <a:lvl2pPr marL="431985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2pPr>
      <a:lvl3pPr marL="71997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3pPr>
      <a:lvl4pPr marL="100796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4pPr>
      <a:lvl5pPr marL="129595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5pPr>
      <a:lvl6pPr marL="158394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6pPr>
      <a:lvl7pPr marL="187193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7pPr>
      <a:lvl8pPr marL="215992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8pPr>
      <a:lvl9pPr marL="244791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1pPr>
      <a:lvl2pPr marL="287990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2pPr>
      <a:lvl3pPr marL="57598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3pPr>
      <a:lvl4pPr marL="86397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4pPr>
      <a:lvl5pPr marL="115196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5pPr>
      <a:lvl6pPr marL="143995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6pPr>
      <a:lvl7pPr marL="172794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7pPr>
      <a:lvl8pPr marL="201593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8pPr>
      <a:lvl9pPr marL="230392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50058044-E254-2D98-BF93-F090D6FF1C61}"/>
              </a:ext>
            </a:extLst>
          </p:cNvPr>
          <p:cNvCxnSpPr>
            <a:cxnSpLocks/>
          </p:cNvCxnSpPr>
          <p:nvPr/>
        </p:nvCxnSpPr>
        <p:spPr>
          <a:xfrm>
            <a:off x="2883812" y="3405260"/>
            <a:ext cx="74121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9C950AAE-F5FE-B019-0F6E-CECEE3228C95}"/>
              </a:ext>
            </a:extLst>
          </p:cNvPr>
          <p:cNvCxnSpPr>
            <a:cxnSpLocks/>
          </p:cNvCxnSpPr>
          <p:nvPr/>
        </p:nvCxnSpPr>
        <p:spPr>
          <a:xfrm flipV="1">
            <a:off x="2890739" y="2657115"/>
            <a:ext cx="0" cy="7481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3D439629-1E90-73F8-6412-4D53AB72E181}"/>
              </a:ext>
            </a:extLst>
          </p:cNvPr>
          <p:cNvCxnSpPr>
            <a:cxnSpLocks/>
          </p:cNvCxnSpPr>
          <p:nvPr/>
        </p:nvCxnSpPr>
        <p:spPr>
          <a:xfrm flipV="1">
            <a:off x="2883812" y="755336"/>
            <a:ext cx="1532860" cy="264992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C2DFA90A-04AA-AE89-03AE-05A63CC611D9}"/>
              </a:ext>
            </a:extLst>
          </p:cNvPr>
          <p:cNvCxnSpPr>
            <a:cxnSpLocks/>
          </p:cNvCxnSpPr>
          <p:nvPr/>
        </p:nvCxnSpPr>
        <p:spPr>
          <a:xfrm flipH="1">
            <a:off x="1008942" y="3405260"/>
            <a:ext cx="192980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11BE3CD4-D42A-163F-47ED-40FC37ED6AE6}"/>
              </a:ext>
            </a:extLst>
          </p:cNvPr>
          <p:cNvSpPr txBox="1"/>
          <p:nvPr/>
        </p:nvSpPr>
        <p:spPr>
          <a:xfrm>
            <a:off x="566799" y="3278339"/>
            <a:ext cx="1111102" cy="4617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1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sz="2401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20BE2E36-2B65-98BA-2D5F-7833FEC661BC}"/>
              </a:ext>
            </a:extLst>
          </p:cNvPr>
          <p:cNvSpPr/>
          <p:nvPr/>
        </p:nvSpPr>
        <p:spPr>
          <a:xfrm>
            <a:off x="953117" y="3349439"/>
            <a:ext cx="111642" cy="111642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CF1496C8-3615-DFF2-C89F-8B9DEAA2C65F}"/>
              </a:ext>
            </a:extLst>
          </p:cNvPr>
          <p:cNvSpPr/>
          <p:nvPr/>
        </p:nvSpPr>
        <p:spPr>
          <a:xfrm>
            <a:off x="4360852" y="699514"/>
            <a:ext cx="111642" cy="111642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03EC5A67-2162-A6AD-9F82-C240CAF1FDE8}"/>
              </a:ext>
            </a:extLst>
          </p:cNvPr>
          <p:cNvSpPr txBox="1"/>
          <p:nvPr/>
        </p:nvSpPr>
        <p:spPr>
          <a:xfrm flipH="1">
            <a:off x="4472497" y="349492"/>
            <a:ext cx="366179" cy="4617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1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 sz="2401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9584F70D-82D6-25C3-3B47-A58200CD3E62}"/>
              </a:ext>
            </a:extLst>
          </p:cNvPr>
          <p:cNvSpPr txBox="1"/>
          <p:nvPr/>
        </p:nvSpPr>
        <p:spPr>
          <a:xfrm>
            <a:off x="1717375" y="3386502"/>
            <a:ext cx="749595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R/2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636135EE-3865-8D6D-9DBC-356EADA51B5D}"/>
              </a:ext>
            </a:extLst>
          </p:cNvPr>
          <p:cNvSpPr txBox="1"/>
          <p:nvPr/>
        </p:nvSpPr>
        <p:spPr>
          <a:xfrm>
            <a:off x="3804900" y="1895631"/>
            <a:ext cx="749595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弧形 22">
            <a:extLst>
              <a:ext uri="{FF2B5EF4-FFF2-40B4-BE49-F238E27FC236}">
                <a16:creationId xmlns:a16="http://schemas.microsoft.com/office/drawing/2014/main" id="{58B08193-858E-2215-6731-9C359219DC19}"/>
              </a:ext>
            </a:extLst>
          </p:cNvPr>
          <p:cNvSpPr/>
          <p:nvPr/>
        </p:nvSpPr>
        <p:spPr>
          <a:xfrm>
            <a:off x="2488478" y="2867836"/>
            <a:ext cx="839649" cy="963206"/>
          </a:xfrm>
          <a:prstGeom prst="arc">
            <a:avLst>
              <a:gd name="adj1" fmla="val 16099461"/>
              <a:gd name="adj2" fmla="val 18033968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BD280C53-F157-1FD4-5380-C53C996F56D6}"/>
                  </a:ext>
                </a:extLst>
              </p:cNvPr>
              <p:cNvSpPr txBox="1"/>
              <p:nvPr/>
            </p:nvSpPr>
            <p:spPr>
              <a:xfrm>
                <a:off x="2789891" y="2389944"/>
                <a:ext cx="648585" cy="3139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𝛷</m:t>
                      </m:r>
                    </m:oMath>
                  </m:oMathPara>
                </a14:m>
                <a:endParaRPr lang="en-US" altLang="zh-CN" i="1" dirty="0"/>
              </a:p>
            </p:txBody>
          </p:sp>
        </mc:Choice>
        <mc:Fallback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BD280C53-F157-1FD4-5380-C53C996F56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9891" y="2389944"/>
                <a:ext cx="648585" cy="313932"/>
              </a:xfrm>
              <a:prstGeom prst="rect">
                <a:avLst/>
              </a:prstGeom>
              <a:blipFill>
                <a:blip r:embed="rId2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ECB402E9-E092-4437-481C-8C45F6F92DB8}"/>
              </a:ext>
            </a:extLst>
          </p:cNvPr>
          <p:cNvCxnSpPr>
            <a:cxnSpLocks/>
            <a:stCxn id="19" idx="5"/>
          </p:cNvCxnSpPr>
          <p:nvPr/>
        </p:nvCxnSpPr>
        <p:spPr>
          <a:xfrm>
            <a:off x="4456146" y="794808"/>
            <a:ext cx="782725" cy="4724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2D912EE3-ACF5-44AA-A0CA-0CD5FEE9D834}"/>
              </a:ext>
            </a:extLst>
          </p:cNvPr>
          <p:cNvCxnSpPr>
            <a:cxnSpLocks/>
            <a:stCxn id="18" idx="0"/>
          </p:cNvCxnSpPr>
          <p:nvPr/>
        </p:nvCxnSpPr>
        <p:spPr>
          <a:xfrm flipV="1">
            <a:off x="1008938" y="2712879"/>
            <a:ext cx="0" cy="6365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CE305020-5EF3-D24A-0F43-5297C6139869}"/>
              </a:ext>
            </a:extLst>
          </p:cNvPr>
          <p:cNvSpPr txBox="1"/>
          <p:nvPr/>
        </p:nvSpPr>
        <p:spPr>
          <a:xfrm>
            <a:off x="1062102" y="2535026"/>
            <a:ext cx="749595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8A7622EB-4415-E72A-92CF-D66FAD8AD055}"/>
              </a:ext>
            </a:extLst>
          </p:cNvPr>
          <p:cNvSpPr txBox="1"/>
          <p:nvPr/>
        </p:nvSpPr>
        <p:spPr>
          <a:xfrm>
            <a:off x="5113995" y="846347"/>
            <a:ext cx="749595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C771F3C9-B67B-479E-A01B-53D57F80AADF}"/>
              </a:ext>
            </a:extLst>
          </p:cNvPr>
          <p:cNvSpPr txBox="1"/>
          <p:nvPr/>
        </p:nvSpPr>
        <p:spPr>
          <a:xfrm>
            <a:off x="3312017" y="3093673"/>
            <a:ext cx="749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zh-CN" altLang="en-US" i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5C8F3675-67B3-7C05-D941-C79263E6436C}"/>
              </a:ext>
            </a:extLst>
          </p:cNvPr>
          <p:cNvSpPr txBox="1"/>
          <p:nvPr/>
        </p:nvSpPr>
        <p:spPr>
          <a:xfrm>
            <a:off x="2652068" y="2666797"/>
            <a:ext cx="749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endParaRPr lang="zh-CN" altLang="en-US" i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37059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</TotalTime>
  <Words>11</Words>
  <Application>Microsoft Office PowerPoint</Application>
  <PresentationFormat>自定义</PresentationFormat>
  <Paragraphs>9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Times New Roman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亿诚 曾</dc:creator>
  <cp:lastModifiedBy>亿诚 曾</cp:lastModifiedBy>
  <cp:revision>2</cp:revision>
  <dcterms:created xsi:type="dcterms:W3CDTF">2023-11-08T01:44:04Z</dcterms:created>
  <dcterms:modified xsi:type="dcterms:W3CDTF">2023-11-08T01:45:52Z</dcterms:modified>
</cp:coreProperties>
</file>