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4" autoAdjust="0"/>
    <p:restoredTop sz="94660"/>
  </p:normalViewPr>
  <p:slideViewPr>
    <p:cSldViewPr snapToGrid="0">
      <p:cViewPr>
        <p:scale>
          <a:sx n="100" d="100"/>
          <a:sy n="100" d="100"/>
        </p:scale>
        <p:origin x="-750" y="-1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AFBA65-B33C-B039-4AAB-F2097A035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AC7728-A24D-8B20-E725-D99562E4C9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1F5041-83A2-F3FC-5ED1-950B7092B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35A0F-1933-490A-8AFC-204D052559A9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E5D6E4-1770-07A1-FFEF-10010E22F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CDD268-5C57-AB24-5139-6EF365DBA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AD73-8B73-4517-BC86-B6D5F97AE2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974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2103DE-4541-AE15-4059-014FAD07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EF290B-077C-13A6-1A1A-1077D09415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56BA87-0F01-CC20-0704-43F0B7E3B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35A0F-1933-490A-8AFC-204D052559A9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5B2240-CBB6-92FC-311B-1A0CFA5DC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F90FCD-BB47-874C-AD10-CA3553B93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AD73-8B73-4517-BC86-B6D5F97AE2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225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55DA308-625E-78AF-4D55-00322D9405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EE4CA3-0009-07AE-F19B-8C566946E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9139FA-E2ED-0E7C-EB8A-B89B4A47C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35A0F-1933-490A-8AFC-204D052559A9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C07BDC-47C8-CA85-3352-272A1BF57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1B56D5-A02C-3EFB-D4FA-CF6660462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AD73-8B73-4517-BC86-B6D5F97AE2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639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60F94F-A069-648E-1765-7479D160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B8F337-43B2-E12F-63DF-6643A08E1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3D698A-0363-EF7B-E1E8-F500145A8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35A0F-1933-490A-8AFC-204D052559A9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E67EE3-D861-0901-A2DB-C8DA80DE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4BA4D6-00D0-3A2C-DA19-57DC50E50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AD73-8B73-4517-BC86-B6D5F97AE2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758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2C0ED2-5F81-24AA-2E15-F10EE21B3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FFBE80-540A-B76D-1E7E-DAB98368B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A586B6-2B20-8336-97B3-95E0A408C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35A0F-1933-490A-8AFC-204D052559A9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8A61CF-7DAD-9ED0-84D5-60CE14987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4CC626-1E4D-0D57-FA81-6F15428C5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AD73-8B73-4517-BC86-B6D5F97AE2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757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E0F52-24F5-7578-832C-251B3E74B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7A4F04-5D85-1EF3-ED8D-05753CF33C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025BBE-621B-3BCF-8D84-D6F30C4F5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01122B-CB5C-CD56-D00B-A2CF7271E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35A0F-1933-490A-8AFC-204D052559A9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CECC50-5D42-1750-49B8-714FFC6CA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45C922-4974-5D46-B4F7-AC86BA226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AD73-8B73-4517-BC86-B6D5F97AE2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31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6C6B3B-42A3-FF1E-3246-F7EEC636E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E6FD66-0465-2FE3-BB62-FFBF0B1E5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A91E08-CA95-98C8-2313-436A8300E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5018DB-3CBE-521D-5F1A-85F7F32A3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FB32F50-9CC2-7A15-857F-209403D39D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1C9F5CC-7858-064F-38A9-3DAB0623A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35A0F-1933-490A-8AFC-204D052559A9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5976AB-0367-F04B-189C-57C607D70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8D84877-8996-CEC4-CBC3-7F84654AC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AD73-8B73-4517-BC86-B6D5F97AE2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097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CC0A0E-E7FD-21F2-E9F3-B335846A9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22E94F7-6EF2-F226-38A6-A6735A25D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35A0F-1933-490A-8AFC-204D052559A9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CDCF44-DEC6-D324-C830-6FBD03FE8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8737F4-A028-6F5B-875B-5C5B07DC6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AD73-8B73-4517-BC86-B6D5F97AE2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288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28ECD4A-D024-414C-BC8C-A6420D59B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35A0F-1933-490A-8AFC-204D052559A9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4308BEE-B96B-BF97-147C-0DC8CFFF6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1ACE44-AE38-0642-4C7B-BFBE6940F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AD73-8B73-4517-BC86-B6D5F97AE2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472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62C9F9-F356-5720-C1EC-29D96A6E4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4EE46A-22D9-E861-38F3-0664A1093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A6EC2-2E83-811B-AFA4-75ADCED77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C65BCB-09E3-79C4-4B5F-9C33F3AFF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35A0F-1933-490A-8AFC-204D052559A9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6F17FB-79A2-5F99-E56B-79DB75658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EDBF9E-6818-11F0-F860-FF99F0CF5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AD73-8B73-4517-BC86-B6D5F97AE2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006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84063-B376-EA5B-151B-9A7119659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DE65F78-1BC5-C033-C8CE-37146B43CC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5D18AD-CDF1-C3A1-2F5B-D3413ED29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F1C21D-E8AE-1824-5E6D-683FA17B3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35A0F-1933-490A-8AFC-204D052559A9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2A2BCC-63C6-09F6-82BE-717404DEF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274CA4-6C44-7532-3D38-ACC2FCD99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AD73-8B73-4517-BC86-B6D5F97AE2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388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873E50C-A6E0-39AC-729A-1637FA8DE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33479E-8E5A-70EA-B36E-18C6CEE74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7FC63A-1DF2-EF77-3A7D-060BC3D7C0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35A0F-1933-490A-8AFC-204D052559A9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E26EEF-0079-96E6-FAB1-53BF9D5B20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93C6D3-FA98-7B16-8854-D4B12EC81D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DAD73-8B73-4517-BC86-B6D5F97AE2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38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20CAEA1-1694-F5D2-4B2C-16406E99FDCE}"/>
              </a:ext>
            </a:extLst>
          </p:cNvPr>
          <p:cNvCxnSpPr>
            <a:cxnSpLocks/>
          </p:cNvCxnSpPr>
          <p:nvPr/>
        </p:nvCxnSpPr>
        <p:spPr>
          <a:xfrm>
            <a:off x="2862263" y="3399207"/>
            <a:ext cx="47386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314960D-5943-EB2C-77ED-9C1E953DC5F6}"/>
              </a:ext>
            </a:extLst>
          </p:cNvPr>
          <p:cNvCxnSpPr>
            <a:cxnSpLocks/>
          </p:cNvCxnSpPr>
          <p:nvPr/>
        </p:nvCxnSpPr>
        <p:spPr>
          <a:xfrm>
            <a:off x="4952460" y="1950829"/>
            <a:ext cx="681577" cy="7542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7096683-58BA-151E-D31E-17B3A28BB1E2}"/>
              </a:ext>
            </a:extLst>
          </p:cNvPr>
          <p:cNvCxnSpPr>
            <a:cxnSpLocks/>
          </p:cNvCxnSpPr>
          <p:nvPr/>
        </p:nvCxnSpPr>
        <p:spPr>
          <a:xfrm>
            <a:off x="7608126" y="3407624"/>
            <a:ext cx="681577" cy="754272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385B105-BA0E-80F7-F60A-58D93BA5E3DB}"/>
              </a:ext>
            </a:extLst>
          </p:cNvPr>
          <p:cNvCxnSpPr>
            <a:cxnSpLocks/>
          </p:cNvCxnSpPr>
          <p:nvPr/>
        </p:nvCxnSpPr>
        <p:spPr>
          <a:xfrm flipV="1">
            <a:off x="7600636" y="2650784"/>
            <a:ext cx="471118" cy="754654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2466FAF-9287-99C1-4387-9D6B6946C18B}"/>
              </a:ext>
            </a:extLst>
          </p:cNvPr>
          <p:cNvCxnSpPr>
            <a:cxnSpLocks/>
          </p:cNvCxnSpPr>
          <p:nvPr/>
        </p:nvCxnSpPr>
        <p:spPr>
          <a:xfrm>
            <a:off x="7627773" y="3399207"/>
            <a:ext cx="1139794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6A7E84B0-42F9-285C-89A2-AC0DBA664DE2}"/>
              </a:ext>
            </a:extLst>
          </p:cNvPr>
          <p:cNvCxnSpPr>
            <a:cxnSpLocks/>
          </p:cNvCxnSpPr>
          <p:nvPr/>
        </p:nvCxnSpPr>
        <p:spPr>
          <a:xfrm>
            <a:off x="8085990" y="2644935"/>
            <a:ext cx="681577" cy="744963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DA3CC54-A93A-97E5-FA1B-96F99B1B2B96}"/>
              </a:ext>
            </a:extLst>
          </p:cNvPr>
          <p:cNvCxnSpPr>
            <a:cxnSpLocks/>
          </p:cNvCxnSpPr>
          <p:nvPr/>
        </p:nvCxnSpPr>
        <p:spPr>
          <a:xfrm flipV="1">
            <a:off x="8297193" y="3407624"/>
            <a:ext cx="470374" cy="727237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5B99496B-9DAF-2985-33B3-8C781D8BF94A}"/>
              </a:ext>
            </a:extLst>
          </p:cNvPr>
          <p:cNvCxnSpPr/>
          <p:nvPr/>
        </p:nvCxnSpPr>
        <p:spPr>
          <a:xfrm flipV="1">
            <a:off x="2862263" y="1950829"/>
            <a:ext cx="2090197" cy="14390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A07686F6-7F42-9D20-88A4-9D3D0FD99E24}"/>
              </a:ext>
            </a:extLst>
          </p:cNvPr>
          <p:cNvCxnSpPr>
            <a:cxnSpLocks/>
          </p:cNvCxnSpPr>
          <p:nvPr/>
        </p:nvCxnSpPr>
        <p:spPr>
          <a:xfrm>
            <a:off x="4952460" y="1950829"/>
            <a:ext cx="2648490" cy="14483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A28755A7-C6D9-CA90-7F35-8052FEF8E88E}"/>
              </a:ext>
            </a:extLst>
          </p:cNvPr>
          <p:cNvSpPr txBox="1"/>
          <p:nvPr/>
        </p:nvSpPr>
        <p:spPr>
          <a:xfrm>
            <a:off x="2592553" y="3059668"/>
            <a:ext cx="242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A</a:t>
            </a:r>
            <a:endParaRPr lang="zh-CN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2454104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亿诚 曾</dc:creator>
  <cp:lastModifiedBy>亿诚 曾</cp:lastModifiedBy>
  <cp:revision>1</cp:revision>
  <dcterms:created xsi:type="dcterms:W3CDTF">2023-11-10T00:50:14Z</dcterms:created>
  <dcterms:modified xsi:type="dcterms:W3CDTF">2023-11-10T00:50:25Z</dcterms:modified>
</cp:coreProperties>
</file>