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4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1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1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7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C4CE-C5C7-9848-A905-771183D5D3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5CB6-1187-2E4C-BF0C-3D8ED955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Photogram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9184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Nobody Can Escape Your </a:t>
            </a:r>
            <a:r>
              <a:rPr lang="en-US" dirty="0" err="1" smtClean="0">
                <a:solidFill>
                  <a:srgbClr val="FFFFFF"/>
                </a:solidFill>
              </a:rPr>
              <a:t>Selfies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Alexander Leishman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8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Home Page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IMG_167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17" y="1417638"/>
            <a:ext cx="2419756" cy="43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4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Add Photo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IMG_167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96" y="1417638"/>
            <a:ext cx="2535263" cy="45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4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Filter and Cro</a:t>
            </a:r>
            <a:r>
              <a:rPr lang="en-US" dirty="0">
                <a:solidFill>
                  <a:srgbClr val="FFFFFF"/>
                </a:solidFill>
              </a:rPr>
              <a:t>p</a:t>
            </a:r>
          </a:p>
        </p:txBody>
      </p:sp>
      <p:pic>
        <p:nvPicPr>
          <p:cNvPr id="5" name="Picture 4" descr="IMG_167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81" y="1417638"/>
            <a:ext cx="2551707" cy="45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6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G_167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63" y="1417638"/>
            <a:ext cx="2775970" cy="493752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Add Message and Address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3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16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97" y="1417638"/>
            <a:ext cx="2474089" cy="440057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Review and Pay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1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</Words>
  <Application>Microsoft Macintosh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Photogram</vt:lpstr>
      <vt:lpstr>Home Page</vt:lpstr>
      <vt:lpstr>Add Photo</vt:lpstr>
      <vt:lpstr>Filter and Crop</vt:lpstr>
      <vt:lpstr>Add Message and Address</vt:lpstr>
      <vt:lpstr>Review and Pay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Photogram</dc:title>
  <dc:creator>Alexander Leishman</dc:creator>
  <cp:lastModifiedBy>Alexander Leishman</cp:lastModifiedBy>
  <cp:revision>3</cp:revision>
  <dcterms:created xsi:type="dcterms:W3CDTF">2015-12-10T03:26:13Z</dcterms:created>
  <dcterms:modified xsi:type="dcterms:W3CDTF">2015-12-10T04:06:01Z</dcterms:modified>
</cp:coreProperties>
</file>