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96" r:id="rId4"/>
  </p:sldMasterIdLst>
  <p:notesMasterIdLst>
    <p:notesMasterId r:id="rId16"/>
  </p:notesMasterIdLst>
  <p:handoutMasterIdLst>
    <p:handoutMasterId r:id="rId17"/>
  </p:handoutMasterIdLst>
  <p:sldIdLst>
    <p:sldId id="316" r:id="rId5"/>
    <p:sldId id="337" r:id="rId6"/>
    <p:sldId id="328" r:id="rId7"/>
    <p:sldId id="350" r:id="rId8"/>
    <p:sldId id="353" r:id="rId9"/>
    <p:sldId id="346" r:id="rId10"/>
    <p:sldId id="336" r:id="rId11"/>
    <p:sldId id="331" r:id="rId12"/>
    <p:sldId id="351" r:id="rId13"/>
    <p:sldId id="352" r:id="rId14"/>
    <p:sldId id="34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BCAA153-9532-47D4-A95E-E0B9B001339C}" v="1" dt="2025-03-08T21:46:11.571"/>
  </p1510:revLst>
</p1510:revInfo>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4" autoAdjust="0"/>
    <p:restoredTop sz="84967" autoAdjust="0"/>
  </p:normalViewPr>
  <p:slideViewPr>
    <p:cSldViewPr snapToGrid="0">
      <p:cViewPr varScale="1">
        <p:scale>
          <a:sx n="82" d="100"/>
          <a:sy n="82" d="100"/>
        </p:scale>
        <p:origin x="720" y="77"/>
      </p:cViewPr>
      <p:guideLst>
        <p:guide orient="horz" pos="1392"/>
        <p:guide pos="7056"/>
        <p:guide orient="horz" pos="3168"/>
      </p:guideLst>
    </p:cSldViewPr>
  </p:slideViewPr>
  <p:outlineViewPr>
    <p:cViewPr>
      <p:scale>
        <a:sx n="33" d="100"/>
        <a:sy n="33" d="100"/>
      </p:scale>
      <p:origin x="0" y="-1103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 Pham" userId="d4538c5812eb285c" providerId="LiveId" clId="{FBCAA153-9532-47D4-A95E-E0B9B001339C}"/>
    <pc:docChg chg="custSel addSld modSld sldOrd">
      <pc:chgData name="Daniel Pham" userId="d4538c5812eb285c" providerId="LiveId" clId="{FBCAA153-9532-47D4-A95E-E0B9B001339C}" dt="2025-03-08T21:47:48.280" v="10" actId="14100"/>
      <pc:docMkLst>
        <pc:docMk/>
      </pc:docMkLst>
      <pc:sldChg chg="modSp mod">
        <pc:chgData name="Daniel Pham" userId="d4538c5812eb285c" providerId="LiveId" clId="{FBCAA153-9532-47D4-A95E-E0B9B001339C}" dt="2025-03-08T21:47:48.280" v="10" actId="14100"/>
        <pc:sldMkLst>
          <pc:docMk/>
          <pc:sldMk cId="719664809" sldId="346"/>
        </pc:sldMkLst>
        <pc:spChg chg="mod">
          <ac:chgData name="Daniel Pham" userId="d4538c5812eb285c" providerId="LiveId" clId="{FBCAA153-9532-47D4-A95E-E0B9B001339C}" dt="2025-03-08T21:47:48.280" v="10" actId="14100"/>
          <ac:spMkLst>
            <pc:docMk/>
            <pc:sldMk cId="719664809" sldId="346"/>
            <ac:spMk id="2" creationId="{D58E24D3-07BE-C483-3F42-95EEE83332F6}"/>
          </ac:spMkLst>
        </pc:spChg>
      </pc:sldChg>
      <pc:sldChg chg="addSp delSp modSp new mod ord modClrScheme chgLayout">
        <pc:chgData name="Daniel Pham" userId="d4538c5812eb285c" providerId="LiveId" clId="{FBCAA153-9532-47D4-A95E-E0B9B001339C}" dt="2025-03-08T21:46:26.628" v="5"/>
        <pc:sldMkLst>
          <pc:docMk/>
          <pc:sldMk cId="2326274764" sldId="353"/>
        </pc:sldMkLst>
        <pc:spChg chg="del">
          <ac:chgData name="Daniel Pham" userId="d4538c5812eb285c" providerId="LiveId" clId="{FBCAA153-9532-47D4-A95E-E0B9B001339C}" dt="2025-03-08T21:46:17.311" v="2" actId="26606"/>
          <ac:spMkLst>
            <pc:docMk/>
            <pc:sldMk cId="2326274764" sldId="353"/>
            <ac:spMk id="2" creationId="{9760F973-CE00-C346-8F45-6E5D98735212}"/>
          </ac:spMkLst>
        </pc:spChg>
        <pc:picChg chg="add mod">
          <ac:chgData name="Daniel Pham" userId="d4538c5812eb285c" providerId="LiveId" clId="{FBCAA153-9532-47D4-A95E-E0B9B001339C}" dt="2025-03-08T21:46:20.400" v="3" actId="27614"/>
          <ac:picMkLst>
            <pc:docMk/>
            <pc:sldMk cId="2326274764" sldId="353"/>
            <ac:picMk id="1026" creationId="{6B1F92AE-6CD8-2238-0E94-EDE13D3E3DD3}"/>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0E99E25-5B65-D93A-3010-8B947D67E65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DAEB28A-33CC-6CF5-1214-F2C3205F679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3888634-FBA9-41D6-8B35-EE3A7D816B7C}" type="datetimeFigureOut">
              <a:rPr lang="en-US" smtClean="0"/>
              <a:t>3/8/2025</a:t>
            </a:fld>
            <a:endParaRPr lang="en-US" dirty="0"/>
          </a:p>
        </p:txBody>
      </p:sp>
      <p:sp>
        <p:nvSpPr>
          <p:cNvPr id="4" name="Footer Placeholder 3">
            <a:extLst>
              <a:ext uri="{FF2B5EF4-FFF2-40B4-BE49-F238E27FC236}">
                <a16:creationId xmlns:a16="http://schemas.microsoft.com/office/drawing/2014/main" id="{43D63414-6160-FF79-B3F6-CD615625C84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83E93F-BDEC-C5F7-2553-8324882C419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97C78D2-97D1-4B37-BDD1-08A09BD4CA99}" type="slidenum">
              <a:rPr lang="en-US" smtClean="0"/>
              <a:t>‹#›</a:t>
            </a:fld>
            <a:endParaRPr lang="en-US" dirty="0"/>
          </a:p>
        </p:txBody>
      </p:sp>
    </p:spTree>
    <p:extLst>
      <p:ext uri="{BB962C8B-B14F-4D97-AF65-F5344CB8AC3E}">
        <p14:creationId xmlns:p14="http://schemas.microsoft.com/office/powerpoint/2010/main" val="23691359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3/8/2025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1</a:t>
            </a:fld>
            <a:endParaRPr lang="en-US" dirty="0"/>
          </a:p>
        </p:txBody>
      </p:sp>
    </p:spTree>
    <p:extLst>
      <p:ext uri="{BB962C8B-B14F-4D97-AF65-F5344CB8AC3E}">
        <p14:creationId xmlns:p14="http://schemas.microsoft.com/office/powerpoint/2010/main" val="34667734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11</a:t>
            </a:fld>
            <a:endParaRPr lang="en-US" dirty="0"/>
          </a:p>
        </p:txBody>
      </p:sp>
    </p:spTree>
    <p:extLst>
      <p:ext uri="{BB962C8B-B14F-4D97-AF65-F5344CB8AC3E}">
        <p14:creationId xmlns:p14="http://schemas.microsoft.com/office/powerpoint/2010/main" val="3613364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2</a:t>
            </a:fld>
            <a:endParaRPr lang="en-US" dirty="0"/>
          </a:p>
        </p:txBody>
      </p:sp>
    </p:spTree>
    <p:extLst>
      <p:ext uri="{BB962C8B-B14F-4D97-AF65-F5344CB8AC3E}">
        <p14:creationId xmlns:p14="http://schemas.microsoft.com/office/powerpoint/2010/main" val="833487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3</a:t>
            </a:fld>
            <a:endParaRPr lang="en-US" dirty="0"/>
          </a:p>
        </p:txBody>
      </p:sp>
    </p:spTree>
    <p:extLst>
      <p:ext uri="{BB962C8B-B14F-4D97-AF65-F5344CB8AC3E}">
        <p14:creationId xmlns:p14="http://schemas.microsoft.com/office/powerpoint/2010/main" val="3739933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CAE27F-8328-A36B-2FAD-4B8B1EECFF9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8DBE7E4-9351-6178-460A-0889F3579EA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EE7074-4D5C-E65D-A5E0-0A0CB6173CC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3EE6A44-535D-874C-8048-0050F547E676}"/>
              </a:ext>
            </a:extLst>
          </p:cNvPr>
          <p:cNvSpPr>
            <a:spLocks noGrp="1"/>
          </p:cNvSpPr>
          <p:nvPr>
            <p:ph type="sldNum" sz="quarter" idx="5"/>
          </p:nvPr>
        </p:nvSpPr>
        <p:spPr/>
        <p:txBody>
          <a:bodyPr/>
          <a:lstStyle/>
          <a:p>
            <a:fld id="{D5939589-3E79-4C82-AA4A-FE78234FAA59}" type="slidenum">
              <a:rPr lang="en-US" smtClean="0"/>
              <a:t>4</a:t>
            </a:fld>
            <a:endParaRPr lang="en-US" dirty="0"/>
          </a:p>
        </p:txBody>
      </p:sp>
    </p:spTree>
    <p:extLst>
      <p:ext uri="{BB962C8B-B14F-4D97-AF65-F5344CB8AC3E}">
        <p14:creationId xmlns:p14="http://schemas.microsoft.com/office/powerpoint/2010/main" val="25971416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6</a:t>
            </a:fld>
            <a:endParaRPr lang="en-US" dirty="0"/>
          </a:p>
        </p:txBody>
      </p:sp>
    </p:spTree>
    <p:extLst>
      <p:ext uri="{BB962C8B-B14F-4D97-AF65-F5344CB8AC3E}">
        <p14:creationId xmlns:p14="http://schemas.microsoft.com/office/powerpoint/2010/main" val="283698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7</a:t>
            </a:fld>
            <a:endParaRPr lang="en-US" dirty="0"/>
          </a:p>
        </p:txBody>
      </p:sp>
    </p:spTree>
    <p:extLst>
      <p:ext uri="{BB962C8B-B14F-4D97-AF65-F5344CB8AC3E}">
        <p14:creationId xmlns:p14="http://schemas.microsoft.com/office/powerpoint/2010/main" val="15315475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8</a:t>
            </a:fld>
            <a:endParaRPr lang="en-US" dirty="0"/>
          </a:p>
        </p:txBody>
      </p:sp>
    </p:spTree>
    <p:extLst>
      <p:ext uri="{BB962C8B-B14F-4D97-AF65-F5344CB8AC3E}">
        <p14:creationId xmlns:p14="http://schemas.microsoft.com/office/powerpoint/2010/main" val="39121674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414C5F-83C9-1D85-880E-D3EF412AA70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975313F-F0F5-9461-D8FF-8EF449B2965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013252D-5124-1A74-1FEB-31E4037D95D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C0363ED-E477-7CF1-5488-DFF82D9E75A7}"/>
              </a:ext>
            </a:extLst>
          </p:cNvPr>
          <p:cNvSpPr>
            <a:spLocks noGrp="1"/>
          </p:cNvSpPr>
          <p:nvPr>
            <p:ph type="sldNum" sz="quarter" idx="5"/>
          </p:nvPr>
        </p:nvSpPr>
        <p:spPr/>
        <p:txBody>
          <a:bodyPr/>
          <a:lstStyle/>
          <a:p>
            <a:fld id="{D5939589-3E79-4C82-AA4A-FE78234FAA59}" type="slidenum">
              <a:rPr lang="en-US" smtClean="0"/>
              <a:t>9</a:t>
            </a:fld>
            <a:endParaRPr lang="en-US" dirty="0"/>
          </a:p>
        </p:txBody>
      </p:sp>
    </p:spTree>
    <p:extLst>
      <p:ext uri="{BB962C8B-B14F-4D97-AF65-F5344CB8AC3E}">
        <p14:creationId xmlns:p14="http://schemas.microsoft.com/office/powerpoint/2010/main" val="4940043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8FD882-D210-FC2B-AD08-BF2FEFAD621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B8DEE86-2240-8654-EFF2-F12A8943B12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399B2E1-AD74-2064-9D4D-35F1E256DF0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64EF786-9C86-5EDE-9284-BFA7F62C81D4}"/>
              </a:ext>
            </a:extLst>
          </p:cNvPr>
          <p:cNvSpPr>
            <a:spLocks noGrp="1"/>
          </p:cNvSpPr>
          <p:nvPr>
            <p:ph type="sldNum" sz="quarter" idx="5"/>
          </p:nvPr>
        </p:nvSpPr>
        <p:spPr/>
        <p:txBody>
          <a:bodyPr/>
          <a:lstStyle/>
          <a:p>
            <a:fld id="{D5939589-3E79-4C82-AA4A-FE78234FAA59}" type="slidenum">
              <a:rPr lang="en-US" smtClean="0"/>
              <a:t>10</a:t>
            </a:fld>
            <a:endParaRPr lang="en-US" dirty="0"/>
          </a:p>
        </p:txBody>
      </p:sp>
    </p:spTree>
    <p:extLst>
      <p:ext uri="{BB962C8B-B14F-4D97-AF65-F5344CB8AC3E}">
        <p14:creationId xmlns:p14="http://schemas.microsoft.com/office/powerpoint/2010/main" val="1711592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80159" y="357809"/>
            <a:ext cx="7983110" cy="3080335"/>
          </a:xfrm>
        </p:spPr>
        <p:txBody>
          <a:bodyPr lIns="0" tIns="0" rIns="0" bIns="0" anchor="b"/>
          <a:lstStyle>
            <a:lvl1pPr algn="l">
              <a:lnSpc>
                <a:spcPts val="5400"/>
              </a:lnSpc>
              <a:defRPr sz="5400" b="1" i="0" cap="all" spc="0" baseline="0">
                <a:solidFill>
                  <a:schemeClr val="bg1"/>
                </a:solidFill>
              </a:defRPr>
            </a:lvl1p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id="{8E825845-66DD-4B77-A729-CD97D156FE6C}"/>
              </a:ext>
              <a:ext uri="{C183D7F6-B498-43B3-948B-1728B52AA6E4}">
                <adec:decorative xmlns:adec="http://schemas.microsoft.com/office/drawing/2017/decorative" val="1"/>
              </a:ext>
            </a:extLst>
          </p:cNvPr>
          <p:cNvCxnSpPr>
            <a:cxnSpLocks/>
          </p:cNvCxnSpPr>
          <p:nvPr userDrawn="1"/>
        </p:nvCxnSpPr>
        <p:spPr>
          <a:xfrm>
            <a:off x="1280160"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22749162-63A5-5BF9-895E-B0577A6C47E0}"/>
              </a:ext>
              <a:ext uri="{C183D7F6-B498-43B3-948B-1728B52AA6E4}">
                <adec:decorative xmlns:adec="http://schemas.microsoft.com/office/drawing/2017/decorative" val="1"/>
              </a:ext>
            </a:extLst>
          </p:cNvPr>
          <p:cNvGrpSpPr/>
          <p:nvPr userDrawn="1"/>
        </p:nvGrpSpPr>
        <p:grpSpPr>
          <a:xfrm>
            <a:off x="8161510" y="2744546"/>
            <a:ext cx="465456" cy="581432"/>
            <a:chOff x="7843462" y="2744546"/>
            <a:chExt cx="465456" cy="581432"/>
          </a:xfrm>
        </p:grpSpPr>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2137906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imag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1280159" y="640080"/>
            <a:ext cx="4815836" cy="2103120"/>
          </a:xfrm>
        </p:spPr>
        <p:txBody>
          <a:bodyPr lIns="0" tIns="0" rIns="0" bIns="0" anchor="ctr" anchorCtr="0"/>
          <a:lstStyle>
            <a:lvl1pPr algn="l">
              <a:defRPr sz="4000" b="1" cap="all" spc="0" baseline="0">
                <a:solidFill>
                  <a:schemeClr val="tx1"/>
                </a:solidFill>
              </a:defRPr>
            </a:lvl1pPr>
          </a:lstStyle>
          <a:p>
            <a:r>
              <a:rPr lang="en-US" dirty="0"/>
              <a:t>Click to add title</a:t>
            </a:r>
          </a:p>
        </p:txBody>
      </p:sp>
      <p:sp>
        <p:nvSpPr>
          <p:cNvPr id="16" name="Slide Number Placeholder 15">
            <a:extLst>
              <a:ext uri="{FF2B5EF4-FFF2-40B4-BE49-F238E27FC236}">
                <a16:creationId xmlns:a16="http://schemas.microsoft.com/office/drawing/2014/main" id="{6183E8BD-29F0-8F9F-FC7D-73F8067BCDDF}"/>
              </a:ext>
            </a:extLst>
          </p:cNvPr>
          <p:cNvSpPr>
            <a:spLocks noGrp="1"/>
          </p:cNvSpPr>
          <p:nvPr>
            <p:ph type="sldNum" sz="quarter" idx="20"/>
          </p:nvPr>
        </p:nvSpPr>
        <p:spPr/>
        <p:txBody>
          <a:bodyPr/>
          <a:lstStyle>
            <a:lvl1pPr>
              <a:defRPr>
                <a:solidFill>
                  <a:schemeClr val="accent2"/>
                </a:solidFill>
              </a:defRPr>
            </a:lvl1pPr>
          </a:lstStyle>
          <a:p>
            <a:fld id="{D8DA9DAA-006C-4F4B-980E-E3DF019B24E2}" type="slidenum">
              <a:rPr lang="en-US" smtClean="0"/>
              <a:pPr/>
              <a:t>‹#›</a:t>
            </a:fld>
            <a:endParaRPr lang="en-US" dirty="0"/>
          </a:p>
        </p:txBody>
      </p:sp>
      <p:sp>
        <p:nvSpPr>
          <p:cNvPr id="15" name="Content Placeholder 2">
            <a:extLst>
              <a:ext uri="{FF2B5EF4-FFF2-40B4-BE49-F238E27FC236}">
                <a16:creationId xmlns:a16="http://schemas.microsoft.com/office/drawing/2014/main" id="{5C983CA3-739C-6C20-AFE0-0997370354B4}"/>
              </a:ext>
            </a:extLst>
          </p:cNvPr>
          <p:cNvSpPr>
            <a:spLocks noGrp="1"/>
          </p:cNvSpPr>
          <p:nvPr>
            <p:ph idx="1" hasCustomPrompt="1"/>
          </p:nvPr>
        </p:nvSpPr>
        <p:spPr>
          <a:xfrm>
            <a:off x="6531427" y="640080"/>
            <a:ext cx="5122889" cy="2103120"/>
          </a:xfrm>
        </p:spPr>
        <p:txBody>
          <a:bodyPr lIns="0" tIns="0" rIns="0" bIns="0" anchor="ctr" anchorCtr="0">
            <a:normAutofit/>
          </a:bodyPr>
          <a:lstStyle>
            <a:lvl1pPr marL="0" indent="0">
              <a:lnSpc>
                <a:spcPct val="110000"/>
              </a:lnSpc>
              <a:buNone/>
              <a:defRPr sz="1800">
                <a:solidFill>
                  <a:schemeClr val="tx1"/>
                </a:solidFill>
              </a:defRPr>
            </a:lvl1pPr>
            <a:lvl2pPr marL="228600">
              <a:lnSpc>
                <a:spcPct val="100000"/>
              </a:lnSpc>
              <a:defRPr sz="1600">
                <a:solidFill>
                  <a:schemeClr val="tx1"/>
                </a:solidFill>
              </a:defRPr>
            </a:lvl2pPr>
            <a:lvl3pPr marL="457200">
              <a:lnSpc>
                <a:spcPct val="100000"/>
              </a:lnSpc>
              <a:defRPr sz="1400">
                <a:solidFill>
                  <a:schemeClr val="tx1"/>
                </a:solidFill>
              </a:defRPr>
            </a:lvl3pPr>
            <a:lvl4pPr marL="685800">
              <a:lnSpc>
                <a:spcPct val="100000"/>
              </a:lnSpc>
              <a:defRPr sz="1200">
                <a:solidFill>
                  <a:schemeClr val="tx1"/>
                </a:solidFill>
              </a:defRPr>
            </a:lvl4pPr>
            <a:lvl5pP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cxnSp>
        <p:nvCxnSpPr>
          <p:cNvPr id="4" name="Straight Connector 3">
            <a:extLst>
              <a:ext uri="{FF2B5EF4-FFF2-40B4-BE49-F238E27FC236}">
                <a16:creationId xmlns:a16="http://schemas.microsoft.com/office/drawing/2014/main" id="{4BC9F29C-BBE9-AFB4-AFC6-30BCA4EB2AFA}"/>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CBC4D286-C480-B4CF-4406-CACC323F9FAD}"/>
              </a:ext>
            </a:extLst>
          </p:cNvPr>
          <p:cNvSpPr>
            <a:spLocks noGrp="1"/>
          </p:cNvSpPr>
          <p:nvPr>
            <p:ph idx="21" hasCustomPrompt="1"/>
          </p:nvPr>
        </p:nvSpPr>
        <p:spPr>
          <a:xfrm>
            <a:off x="1280160" y="3017520"/>
            <a:ext cx="10374152" cy="3208866"/>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Footer Placeholder 13">
            <a:extLst>
              <a:ext uri="{FF2B5EF4-FFF2-40B4-BE49-F238E27FC236}">
                <a16:creationId xmlns:a16="http://schemas.microsoft.com/office/drawing/2014/main" id="{0BEE2817-4518-D59A-BD13-29A3D4FE64F0}"/>
              </a:ext>
            </a:extLst>
          </p:cNvPr>
          <p:cNvSpPr>
            <a:spLocks noGrp="1"/>
          </p:cNvSpPr>
          <p:nvPr>
            <p:ph type="ftr" sz="quarter" idx="19"/>
          </p:nvPr>
        </p:nvSpPr>
        <p:spPr>
          <a:xfrm>
            <a:off x="7539516" y="6356350"/>
            <a:ext cx="4114800" cy="365125"/>
          </a:xfrm>
        </p:spPr>
        <p:txBody>
          <a:bodyPr/>
          <a:lstStyle/>
          <a:p>
            <a:endParaRPr lang="en-US" dirty="0"/>
          </a:p>
        </p:txBody>
      </p:sp>
    </p:spTree>
    <p:extLst>
      <p:ext uri="{BB962C8B-B14F-4D97-AF65-F5344CB8AC3E}">
        <p14:creationId xmlns:p14="http://schemas.microsoft.com/office/powerpoint/2010/main" val="1068905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1280159" y="4970638"/>
            <a:ext cx="9144000" cy="1280160"/>
          </a:xfrm>
        </p:spPr>
        <p:txBody>
          <a:bodyPr lIns="0" tIns="0" rIns="0" bIns="0" anchor="b" anchorCtr="0"/>
          <a:lstStyle>
            <a:lvl1pPr algn="l">
              <a:defRPr sz="4000" b="1" cap="all" spc="0" baseline="0">
                <a:solidFill>
                  <a:schemeClr val="tx1"/>
                </a:solidFill>
              </a:defRPr>
            </a:lvl1pPr>
          </a:lstStyle>
          <a:p>
            <a:r>
              <a:rPr lang="en-US"/>
              <a:t>Click to edit Master title style</a:t>
            </a:r>
            <a:endParaRPr lang="en-US" dirty="0"/>
          </a:p>
        </p:txBody>
      </p:sp>
      <p:sp>
        <p:nvSpPr>
          <p:cNvPr id="22" name="Slide Number Placeholder 21">
            <a:extLst>
              <a:ext uri="{FF2B5EF4-FFF2-40B4-BE49-F238E27FC236}">
                <a16:creationId xmlns:a16="http://schemas.microsoft.com/office/drawing/2014/main" id="{F0626849-9D2D-3C95-8C10-FA8F325FE9AA}"/>
              </a:ext>
            </a:extLst>
          </p:cNvPr>
          <p:cNvSpPr>
            <a:spLocks noGrp="1"/>
          </p:cNvSpPr>
          <p:nvPr>
            <p:ph type="sldNum" sz="quarter" idx="12"/>
          </p:nvPr>
        </p:nvSpPr>
        <p:spPr/>
        <p:txBody>
          <a:bodyPr/>
          <a:lstStyle/>
          <a:p>
            <a:fld id="{D8DA9DAA-006C-4F4B-980E-E3DF019B24E2}" type="slidenum">
              <a:rPr lang="en-US" smtClean="0"/>
              <a:pPr/>
              <a:t>‹#›</a:t>
            </a:fld>
            <a:endParaRPr lang="en-US" dirty="0"/>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hasCustomPrompt="1"/>
          </p:nvPr>
        </p:nvSpPr>
        <p:spPr>
          <a:xfrm>
            <a:off x="1280160" y="685800"/>
            <a:ext cx="4937760" cy="4023360"/>
          </a:xfrm>
        </p:spPr>
        <p:txBody>
          <a:bodyPr lIns="0" tIns="0" rIns="0" bIns="0">
            <a:noAutofit/>
          </a:bodyPr>
          <a:lstStyle>
            <a:lvl1pPr marL="0" indent="0">
              <a:spcBef>
                <a:spcPts val="1200"/>
              </a:spcBef>
              <a:buNone/>
              <a:defRPr sz="1800"/>
            </a:lvl1pPr>
            <a:lvl2pPr marL="457200">
              <a:spcBef>
                <a:spcPts val="1200"/>
              </a:spcBef>
              <a:defRPr sz="1800"/>
            </a:lvl2pPr>
            <a:lvl3pPr marL="914400">
              <a:spcBef>
                <a:spcPts val="1200"/>
              </a:spcBef>
              <a:defRPr sz="1800"/>
            </a:lvl3pPr>
            <a:lvl4pPr marL="1371600">
              <a:spcBef>
                <a:spcPts val="1200"/>
              </a:spcBef>
              <a:defRPr sz="1800"/>
            </a:lvl4pPr>
            <a:lvl5pPr marL="1828800">
              <a:spcBef>
                <a:spcPts val="12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hasCustomPrompt="1"/>
          </p:nvPr>
        </p:nvSpPr>
        <p:spPr>
          <a:xfrm>
            <a:off x="6704755" y="685800"/>
            <a:ext cx="4937760" cy="4023360"/>
          </a:xfrm>
        </p:spPr>
        <p:txBody>
          <a:bodyPr lIns="0" tIns="0" rIns="0" bIns="0">
            <a:noAutofit/>
          </a:bodyPr>
          <a:lstStyle>
            <a:lvl1pPr>
              <a:spcBef>
                <a:spcPts val="1200"/>
              </a:spcBef>
              <a:defRPr sz="1800"/>
            </a:lvl1pPr>
            <a:lvl2pPr>
              <a:spcBef>
                <a:spcPts val="1200"/>
              </a:spcBef>
              <a:defRPr sz="1800"/>
            </a:lvl2pPr>
            <a:lvl3pPr>
              <a:spcBef>
                <a:spcPts val="1200"/>
              </a:spcBef>
              <a:defRPr sz="1800"/>
            </a:lvl3pPr>
            <a:lvl4pPr>
              <a:spcBef>
                <a:spcPts val="1200"/>
              </a:spcBef>
              <a:defRPr sz="1800"/>
            </a:lvl4pPr>
            <a:lvl5pPr>
              <a:spcBef>
                <a:spcPts val="12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3" name="Group 12">
            <a:extLst>
              <a:ext uri="{FF2B5EF4-FFF2-40B4-BE49-F238E27FC236}">
                <a16:creationId xmlns:a16="http://schemas.microsoft.com/office/drawing/2014/main" id="{4717D91C-F78C-0E4C-FB27-7112AB840A1C}"/>
              </a:ext>
              <a:ext uri="{C183D7F6-B498-43B3-948B-1728B52AA6E4}">
                <adec:decorative xmlns:adec="http://schemas.microsoft.com/office/drawing/2017/decorative" val="1"/>
              </a:ext>
            </a:extLst>
          </p:cNvPr>
          <p:cNvGrpSpPr/>
          <p:nvPr userDrawn="1"/>
        </p:nvGrpSpPr>
        <p:grpSpPr>
          <a:xfrm>
            <a:off x="5322570" y="5680647"/>
            <a:ext cx="465456" cy="581432"/>
            <a:chOff x="7843462" y="2744546"/>
            <a:chExt cx="465456" cy="581432"/>
          </a:xfrm>
        </p:grpSpPr>
        <p:sp>
          <p:nvSpPr>
            <p:cNvPr id="15" name="Graphic 12">
              <a:extLst>
                <a:ext uri="{FF2B5EF4-FFF2-40B4-BE49-F238E27FC236}">
                  <a16:creationId xmlns:a16="http://schemas.microsoft.com/office/drawing/2014/main" id="{CC935CF3-75DF-0DC7-1B2A-E0E0205DF64B}"/>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7" name="Graphic 13">
              <a:extLst>
                <a:ext uri="{FF2B5EF4-FFF2-40B4-BE49-F238E27FC236}">
                  <a16:creationId xmlns:a16="http://schemas.microsoft.com/office/drawing/2014/main" id="{D5782BEB-6319-DEC1-F9ED-BA9201C6B9B7}"/>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18" name="Graphic 15">
              <a:extLst>
                <a:ext uri="{FF2B5EF4-FFF2-40B4-BE49-F238E27FC236}">
                  <a16:creationId xmlns:a16="http://schemas.microsoft.com/office/drawing/2014/main" id="{6E59DFAF-9794-BD12-D89A-422FFFFCE023}"/>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sp>
        <p:nvSpPr>
          <p:cNvPr id="21" name="Footer Placeholder 20">
            <a:extLst>
              <a:ext uri="{FF2B5EF4-FFF2-40B4-BE49-F238E27FC236}">
                <a16:creationId xmlns:a16="http://schemas.microsoft.com/office/drawing/2014/main" id="{36444A47-BCB3-5C86-F2B8-25092BE8D9FF}"/>
              </a:ext>
            </a:extLst>
          </p:cNvPr>
          <p:cNvSpPr>
            <a:spLocks noGrp="1"/>
          </p:cNvSpPr>
          <p:nvPr>
            <p:ph type="ftr" sz="quarter" idx="11"/>
          </p:nvPr>
        </p:nvSpPr>
        <p:spPr>
          <a:xfrm>
            <a:off x="1280160" y="6356350"/>
            <a:ext cx="4114800" cy="365125"/>
          </a:xfrm>
        </p:spPr>
        <p:txBody>
          <a:bodyPr lIns="0" rIns="91440"/>
          <a:lstStyle>
            <a:lvl1pPr algn="l">
              <a:defRPr/>
            </a:lvl1pPr>
          </a:lstStyle>
          <a:p>
            <a:endParaRPr lang="en-US" dirty="0"/>
          </a:p>
        </p:txBody>
      </p:sp>
      <p:cxnSp>
        <p:nvCxnSpPr>
          <p:cNvPr id="23" name="Straight Connector 22">
            <a:extLst>
              <a:ext uri="{FF2B5EF4-FFF2-40B4-BE49-F238E27FC236}">
                <a16:creationId xmlns:a16="http://schemas.microsoft.com/office/drawing/2014/main" id="{C648C53D-49AB-C003-70E8-5117AF079715}"/>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A96BC1DE-6696-3408-564E-2D73B1266326}"/>
              </a:ext>
              <a:ext uri="{C183D7F6-B498-43B3-948B-1728B52AA6E4}">
                <adec:decorative xmlns:adec="http://schemas.microsoft.com/office/drawing/2017/decorative" val="1"/>
              </a:ext>
            </a:extLst>
          </p:cNvPr>
          <p:cNvGrpSpPr/>
          <p:nvPr userDrawn="1"/>
        </p:nvGrpSpPr>
        <p:grpSpPr>
          <a:xfrm rot="5400000">
            <a:off x="10711518" y="5393214"/>
            <a:ext cx="1097341" cy="736658"/>
            <a:chOff x="10508317" y="446637"/>
            <a:chExt cx="1097341" cy="736658"/>
          </a:xfrm>
        </p:grpSpPr>
        <p:sp>
          <p:nvSpPr>
            <p:cNvPr id="25" name="Graphic 15">
              <a:extLst>
                <a:ext uri="{FF2B5EF4-FFF2-40B4-BE49-F238E27FC236}">
                  <a16:creationId xmlns:a16="http://schemas.microsoft.com/office/drawing/2014/main" id="{268EB1E4-29D6-C3F5-BCBB-FB7E7EE5C25C}"/>
                </a:ext>
                <a:ext uri="{C183D7F6-B498-43B3-948B-1728B52AA6E4}">
                  <adec:decorative xmlns:adec="http://schemas.microsoft.com/office/drawing/2017/decorative"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26" name="Graphic 16">
              <a:extLst>
                <a:ext uri="{FF2B5EF4-FFF2-40B4-BE49-F238E27FC236}">
                  <a16:creationId xmlns:a16="http://schemas.microsoft.com/office/drawing/2014/main" id="{09524D46-140F-2F4F-430B-F59815A07CF1}"/>
                </a:ext>
                <a:ext uri="{C183D7F6-B498-43B3-948B-1728B52AA6E4}">
                  <adec:decorative xmlns:adec="http://schemas.microsoft.com/office/drawing/2017/decorative"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27" name="Graphic 14">
              <a:extLst>
                <a:ext uri="{FF2B5EF4-FFF2-40B4-BE49-F238E27FC236}">
                  <a16:creationId xmlns:a16="http://schemas.microsoft.com/office/drawing/2014/main" id="{AC75143B-C717-8D04-743C-B40FB5EFB21C}"/>
                </a:ext>
                <a:ext uri="{C183D7F6-B498-43B3-948B-1728B52AA6E4}">
                  <adec:decorative xmlns:adec="http://schemas.microsoft.com/office/drawing/2017/decorative"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34873764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1280160" y="640080"/>
            <a:ext cx="10087699" cy="1280160"/>
          </a:xfrm>
        </p:spPr>
        <p:txBody>
          <a:bodyPr lIns="0" tIns="0" rIns="0" bIns="0" anchor="b" anchorCtr="0"/>
          <a:lstStyle>
            <a:lvl1pPr>
              <a:defRPr sz="4000" b="1" cap="all" baseline="0"/>
            </a:lvl1pPr>
          </a:lstStyle>
          <a:p>
            <a:r>
              <a:rPr lang="en-US" dirty="0"/>
              <a:t>Click to add title</a:t>
            </a:r>
          </a:p>
        </p:txBody>
      </p:sp>
      <p:sp>
        <p:nvSpPr>
          <p:cNvPr id="10" name="Slide Number Placeholder 9">
            <a:extLst>
              <a:ext uri="{FF2B5EF4-FFF2-40B4-BE49-F238E27FC236}">
                <a16:creationId xmlns:a16="http://schemas.microsoft.com/office/drawing/2014/main" id="{116B8DF0-B7E6-5032-C3C7-E457E793BE37}"/>
              </a:ext>
            </a:extLst>
          </p:cNvPr>
          <p:cNvSpPr>
            <a:spLocks noGrp="1"/>
          </p:cNvSpPr>
          <p:nvPr>
            <p:ph type="sldNum" sz="quarter" idx="12"/>
          </p:nvPr>
        </p:nvSpPr>
        <p:spPr/>
        <p:txBody>
          <a:bodyPr/>
          <a:lstStyle/>
          <a:p>
            <a:fld id="{D8DA9DAA-006C-4F4B-980E-E3DF019B24E2}" type="slidenum">
              <a:rPr lang="en-US" smtClean="0"/>
              <a:pPr/>
              <a:t>‹#›</a:t>
            </a:fld>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hasCustomPrompt="1"/>
          </p:nvPr>
        </p:nvSpPr>
        <p:spPr>
          <a:xfrm>
            <a:off x="1280160" y="2103119"/>
            <a:ext cx="10087699" cy="4114800"/>
          </a:xfrm>
        </p:spPr>
        <p:txBody>
          <a:bodyPr lIns="0" tIns="0" rIns="0" bIns="0"/>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p:cNvCxnSpPr>
          <p:nvPr/>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Footer Placeholder 8">
            <a:extLst>
              <a:ext uri="{FF2B5EF4-FFF2-40B4-BE49-F238E27FC236}">
                <a16:creationId xmlns:a16="http://schemas.microsoft.com/office/drawing/2014/main" id="{DC5F4D40-ADE4-5EEB-436C-8563A49C55F8}"/>
              </a:ext>
            </a:extLst>
          </p:cNvPr>
          <p:cNvSpPr>
            <a:spLocks noGrp="1"/>
          </p:cNvSpPr>
          <p:nvPr>
            <p:ph type="ftr" sz="quarter" idx="11"/>
          </p:nvPr>
        </p:nvSpPr>
        <p:spPr>
          <a:xfrm>
            <a:off x="1280160" y="6356350"/>
            <a:ext cx="4114800" cy="365125"/>
          </a:xfrm>
        </p:spPr>
        <p:txBody>
          <a:bodyPr lIns="0"/>
          <a:lstStyle>
            <a:lvl1pPr algn="l">
              <a:defRPr/>
            </a:lvl1pPr>
          </a:lstStyle>
          <a:p>
            <a:endParaRPr lang="en-US" dirty="0"/>
          </a:p>
        </p:txBody>
      </p:sp>
    </p:spTree>
    <p:extLst>
      <p:ext uri="{BB962C8B-B14F-4D97-AF65-F5344CB8AC3E}">
        <p14:creationId xmlns:p14="http://schemas.microsoft.com/office/powerpoint/2010/main" val="33217450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Bubbles and Title 1">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2792897" y="585216"/>
            <a:ext cx="8965094" cy="2276856"/>
          </a:xfrm>
        </p:spPr>
        <p:txBody>
          <a:bodyPr lIns="0" tIns="0" rIns="0" anchor="b"/>
          <a:lstStyle>
            <a:lvl1pPr algn="r">
              <a:lnSpc>
                <a:spcPts val="4800"/>
              </a:lnSpc>
              <a:defRPr sz="4800" b="1" cap="all" spc="0" baseline="0">
                <a:solidFill>
                  <a:schemeClr val="bg1"/>
                </a:solidFill>
              </a:defRPr>
            </a:lvl1pPr>
          </a:lstStyle>
          <a:p>
            <a:r>
              <a:rPr lang="en-US"/>
              <a:t>Click to edit Master title style</a:t>
            </a:r>
            <a:endParaRPr lang="en-US" dirty="0"/>
          </a:p>
        </p:txBody>
      </p:sp>
      <p:sp>
        <p:nvSpPr>
          <p:cNvPr id="7" name="Picture Placeholder 14">
            <a:extLst>
              <a:ext uri="{FF2B5EF4-FFF2-40B4-BE49-F238E27FC236}">
                <a16:creationId xmlns:a16="http://schemas.microsoft.com/office/drawing/2014/main" id="{FC9B12A4-113B-B3F6-5926-5C2A6F504ABA}"/>
              </a:ext>
            </a:extLst>
          </p:cNvPr>
          <p:cNvSpPr>
            <a:spLocks noGrp="1"/>
          </p:cNvSpPr>
          <p:nvPr>
            <p:ph type="pic" sz="quarter" idx="14" hasCustomPrompt="1"/>
          </p:nvPr>
        </p:nvSpPr>
        <p:spPr>
          <a:xfrm>
            <a:off x="1371606" y="3205313"/>
            <a:ext cx="3043077" cy="3043083"/>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tIns="914400" anchor="t" anchorCtr="0">
            <a:noAutofit/>
          </a:bodyPr>
          <a:lstStyle>
            <a:lvl1pPr algn="ctr">
              <a:buNone/>
              <a:defRPr sz="1800">
                <a:solidFill>
                  <a:schemeClr val="bg1"/>
                </a:solidFill>
              </a:defRPr>
            </a:lvl1pPr>
          </a:lstStyle>
          <a:p>
            <a:r>
              <a:rPr lang="en-US" dirty="0"/>
              <a:t>Click to add picture</a:t>
            </a:r>
          </a:p>
        </p:txBody>
      </p: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hasCustomPrompt="1"/>
          </p:nvPr>
        </p:nvSpPr>
        <p:spPr>
          <a:xfrm>
            <a:off x="5640609" y="3127248"/>
            <a:ext cx="6117381" cy="3017520"/>
          </a:xfrm>
        </p:spPr>
        <p:txBody>
          <a:bodyPr lIns="0" tIns="0" rIns="0" bIns="0">
            <a:normAutofit/>
          </a:bodyPr>
          <a:lstStyle>
            <a:lvl1pPr marL="0" indent="0" algn="r">
              <a:spcBef>
                <a:spcPts val="1200"/>
              </a:spcBef>
              <a:buNone/>
              <a:defRPr sz="2400">
                <a:solidFill>
                  <a:schemeClr val="bg1"/>
                </a:solidFill>
              </a:defRPr>
            </a:lvl1pPr>
          </a:lstStyle>
          <a:p>
            <a:pPr lvl="0"/>
            <a:r>
              <a:rPr lang="en-US" dirty="0"/>
              <a:t>Click to add text</a:t>
            </a:r>
          </a:p>
        </p:txBody>
      </p:sp>
      <p:grpSp>
        <p:nvGrpSpPr>
          <p:cNvPr id="3" name="Group 2">
            <a:extLst>
              <a:ext uri="{FF2B5EF4-FFF2-40B4-BE49-F238E27FC236}">
                <a16:creationId xmlns:a16="http://schemas.microsoft.com/office/drawing/2014/main" id="{8AF51D36-DB19-27CD-47E0-A4261648DA12}"/>
              </a:ext>
              <a:ext uri="{C183D7F6-B498-43B3-948B-1728B52AA6E4}">
                <adec:decorative xmlns:adec="http://schemas.microsoft.com/office/drawing/2017/decorative" val="1"/>
              </a:ext>
            </a:extLst>
          </p:cNvPr>
          <p:cNvGrpSpPr/>
          <p:nvPr userDrawn="1"/>
        </p:nvGrpSpPr>
        <p:grpSpPr>
          <a:xfrm rot="18614240">
            <a:off x="3975343" y="2819532"/>
            <a:ext cx="465456" cy="581432"/>
            <a:chOff x="7843462" y="2744546"/>
            <a:chExt cx="465456" cy="581432"/>
          </a:xfrm>
        </p:grpSpPr>
        <p:sp>
          <p:nvSpPr>
            <p:cNvPr id="4" name="Graphic 12">
              <a:extLst>
                <a:ext uri="{FF2B5EF4-FFF2-40B4-BE49-F238E27FC236}">
                  <a16:creationId xmlns:a16="http://schemas.microsoft.com/office/drawing/2014/main" id="{3EFED0E0-17D4-C5B0-09D0-B43338A856B3}"/>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8F798BBE-9B6F-700D-08A1-09ABC5388CCE}"/>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4AE2D1C5-9D85-9049-690C-3AFCE7E2DA56}"/>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cxnSp>
        <p:nvCxnSpPr>
          <p:cNvPr id="13" name="Straight Connector 12">
            <a:extLst>
              <a:ext uri="{FF2B5EF4-FFF2-40B4-BE49-F238E27FC236}">
                <a16:creationId xmlns:a16="http://schemas.microsoft.com/office/drawing/2014/main" id="{9D0FE75D-ACD3-655E-58A7-8F2C182760B4}"/>
              </a:ext>
              <a:ext uri="{C183D7F6-B498-43B3-948B-1728B52AA6E4}">
                <adec:decorative xmlns:adec="http://schemas.microsoft.com/office/drawing/2017/decorative" val="1"/>
              </a:ext>
            </a:extLst>
          </p:cNvPr>
          <p:cNvCxnSpPr>
            <a:cxnSpLocks/>
          </p:cNvCxnSpPr>
          <p:nvPr userDrawn="1"/>
        </p:nvCxnSpPr>
        <p:spPr>
          <a:xfrm>
            <a:off x="74066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9362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838200" y="136525"/>
            <a:ext cx="10515600" cy="1509713"/>
          </a:xfrm>
        </p:spPr>
        <p:txBody>
          <a:bodyPr/>
          <a:lstStyle/>
          <a:p>
            <a:r>
              <a:rPr lang="en-US" dirty="0"/>
              <a:t>Click to add title</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a:off x="7239000" y="6356350"/>
            <a:ext cx="4114800" cy="365125"/>
          </a:xfrm>
          <a:prstGeom prst="rect">
            <a:avLst/>
          </a:prstGeom>
        </p:spPr>
        <p:txBody>
          <a:bodyPr/>
          <a:lstStyle/>
          <a:p>
            <a:endParaRPr lang="en-US" dirty="0"/>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484632" y="726630"/>
            <a:ext cx="520991" cy="517379"/>
          </a:xfrm>
        </p:spPr>
        <p:txBody>
          <a:bodyPr/>
          <a:lstStyle/>
          <a:p>
            <a:fld id="{D8DA9DAA-006C-4F4B-980E-E3DF019B24E2}" type="slidenum">
              <a:rPr lang="en-US" smtClean="0"/>
              <a:t>‹#›</a:t>
            </a:fld>
            <a:endParaRPr lang="en-US" dirty="0"/>
          </a:p>
        </p:txBody>
      </p:sp>
      <p:cxnSp>
        <p:nvCxnSpPr>
          <p:cNvPr id="3" name="Straight Connector 2">
            <a:extLst>
              <a:ext uri="{FF2B5EF4-FFF2-40B4-BE49-F238E27FC236}">
                <a16:creationId xmlns:a16="http://schemas.microsoft.com/office/drawing/2014/main" id="{B5B2B208-F5B9-0151-C982-A389CB0B2996}"/>
              </a:ext>
              <a:ext uri="{C183D7F6-B498-43B3-948B-1728B52AA6E4}">
                <adec:decorative xmlns:adec="http://schemas.microsoft.com/office/drawing/2017/decorative" val="1"/>
              </a:ext>
            </a:extLst>
          </p:cNvPr>
          <p:cNvCxnSpPr>
            <a:cxnSpLocks/>
          </p:cNvCxnSpPr>
          <p:nvPr userDrawn="1"/>
        </p:nvCxnSpPr>
        <p:spPr>
          <a:xfrm>
            <a:off x="715890"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20EEA6CA-DE1E-18ED-E69E-54A1372FE216}"/>
              </a:ext>
              <a:ext uri="{C183D7F6-B498-43B3-948B-1728B52AA6E4}">
                <adec:decorative xmlns:adec="http://schemas.microsoft.com/office/drawing/2017/decorative" val="1"/>
              </a:ext>
            </a:extLst>
          </p:cNvPr>
          <p:cNvCxnSpPr>
            <a:cxnSpLocks/>
          </p:cNvCxnSpPr>
          <p:nvPr userDrawn="1"/>
        </p:nvCxnSpPr>
        <p:spPr>
          <a:xfrm>
            <a:off x="715890"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8" name="Footer Placeholder 7">
            <a:extLst>
              <a:ext uri="{FF2B5EF4-FFF2-40B4-BE49-F238E27FC236}">
                <a16:creationId xmlns:a16="http://schemas.microsoft.com/office/drawing/2014/main" id="{2F973C81-5E94-41F6-CE15-3B4763B3ABE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2C835B5C-F994-9D57-3118-919EE90F57E1}"/>
              </a:ext>
            </a:extLst>
          </p:cNvPr>
          <p:cNvSpPr>
            <a:spLocks noGrp="1"/>
          </p:cNvSpPr>
          <p:nvPr>
            <p:ph type="sldNum" sz="quarter" idx="12"/>
          </p:nvPr>
        </p:nvSpPr>
        <p:spPr/>
        <p:txBody>
          <a:bodyPr/>
          <a:lstStyle/>
          <a:p>
            <a:fld id="{D8DA9DAA-006C-4F4B-980E-E3DF019B24E2}" type="slidenum">
              <a:rPr lang="en-US" smtClean="0"/>
              <a:pPr/>
              <a:t>‹#›</a:t>
            </a:fld>
            <a:endParaRPr lang="en-US" dirty="0"/>
          </a:p>
        </p:txBody>
      </p:sp>
    </p:spTree>
    <p:extLst>
      <p:ext uri="{BB962C8B-B14F-4D97-AF65-F5344CB8AC3E}">
        <p14:creationId xmlns:p14="http://schemas.microsoft.com/office/powerpoint/2010/main" val="3840867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image">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116544" y="614202"/>
            <a:ext cx="5918072" cy="2276856"/>
          </a:xfrm>
        </p:spPr>
        <p:txBody>
          <a:bodyPr lIns="0" tIns="0" rIns="0" bIns="0" anchor="b"/>
          <a:lstStyle>
            <a:lvl1pPr algn="r">
              <a:lnSpc>
                <a:spcPts val="4000"/>
              </a:lnSpc>
              <a:defRPr sz="4000" b="1" cap="all" spc="0" baseline="0">
                <a:solidFill>
                  <a:schemeClr val="bg1"/>
                </a:solidFill>
              </a:defRPr>
            </a:lvl1pPr>
          </a:lstStyle>
          <a:p>
            <a:r>
              <a:rPr lang="en-US" dirty="0"/>
              <a:t>Click to add title</a:t>
            </a:r>
          </a:p>
        </p:txBody>
      </p:sp>
      <p:sp>
        <p:nvSpPr>
          <p:cNvPr id="8" name="Slide Number Placeholder 7">
            <a:extLst>
              <a:ext uri="{FF2B5EF4-FFF2-40B4-BE49-F238E27FC236}">
                <a16:creationId xmlns:a16="http://schemas.microsoft.com/office/drawing/2014/main" id="{1C738AB3-8054-6E21-C34C-36AF3A31AC4E}"/>
              </a:ext>
            </a:extLst>
          </p:cNvPr>
          <p:cNvSpPr>
            <a:spLocks noGrp="1"/>
          </p:cNvSpPr>
          <p:nvPr>
            <p:ph type="sldNum" sz="quarter" idx="20"/>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hasCustomPrompt="1"/>
          </p:nvPr>
        </p:nvSpPr>
        <p:spPr>
          <a:xfrm>
            <a:off x="1280160"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tIns="914400" anchor="t">
            <a:noAutofit/>
          </a:bodyPr>
          <a:lstStyle>
            <a:lvl1pPr algn="ctr">
              <a:buNone/>
              <a:defRPr sz="1600" b="1">
                <a:solidFill>
                  <a:schemeClr val="bg1"/>
                </a:solidFill>
              </a:defRPr>
            </a:lvl1pPr>
          </a:lstStyle>
          <a:p>
            <a:r>
              <a:rPr lang="en-US" dirty="0"/>
              <a:t>Click to add picture</a:t>
            </a:r>
          </a:p>
        </p:txBody>
      </p:sp>
      <p:sp>
        <p:nvSpPr>
          <p:cNvPr id="4" name="Text Placeholder 3">
            <a:extLst>
              <a:ext uri="{FF2B5EF4-FFF2-40B4-BE49-F238E27FC236}">
                <a16:creationId xmlns:a16="http://schemas.microsoft.com/office/drawing/2014/main" id="{94FD1B85-4BEF-C1C1-5619-B82E9E44A9F8}"/>
              </a:ext>
            </a:extLst>
          </p:cNvPr>
          <p:cNvSpPr>
            <a:spLocks noGrp="1"/>
          </p:cNvSpPr>
          <p:nvPr>
            <p:ph type="body" sz="quarter" idx="17"/>
          </p:nvPr>
        </p:nvSpPr>
        <p:spPr>
          <a:xfrm>
            <a:off x="5116548" y="3161752"/>
            <a:ext cx="5918068" cy="3144965"/>
          </a:xfrm>
        </p:spPr>
        <p:txBody>
          <a:bodyPr lIns="0" tIns="0" rIns="0" bIns="0">
            <a:normAutofit/>
          </a:bodyPr>
          <a:lstStyle>
            <a:lvl1pPr marL="0" indent="0" algn="r">
              <a:spcBef>
                <a:spcPts val="1200"/>
              </a:spcBef>
              <a:buNone/>
              <a:defRPr sz="2400">
                <a:solidFill>
                  <a:schemeClr val="bg1"/>
                </a:solidFill>
              </a:defRPr>
            </a:lvl1pPr>
            <a:lvl2pPr marL="457200" indent="0" algn="r">
              <a:spcBef>
                <a:spcPts val="1200"/>
              </a:spcBef>
              <a:buNone/>
              <a:defRPr sz="2400">
                <a:solidFill>
                  <a:schemeClr val="bg1"/>
                </a:solidFill>
              </a:defRPr>
            </a:lvl2pPr>
            <a:lvl3pPr marL="914400" indent="0" algn="r">
              <a:spcBef>
                <a:spcPts val="1200"/>
              </a:spcBef>
              <a:buNone/>
              <a:defRPr sz="2400">
                <a:solidFill>
                  <a:schemeClr val="bg1"/>
                </a:solidFill>
              </a:defRPr>
            </a:lvl3pPr>
            <a:lvl4pPr marL="1371600" indent="0" algn="r">
              <a:spcBef>
                <a:spcPts val="1200"/>
              </a:spcBef>
              <a:buNone/>
              <a:defRPr sz="2400">
                <a:solidFill>
                  <a:schemeClr val="bg1"/>
                </a:solidFill>
              </a:defRPr>
            </a:lvl4pPr>
            <a:lvl5pPr marL="1828800" indent="0" algn="r">
              <a:buNone/>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4" name="Straight Connector 13">
            <a:extLst>
              <a:ext uri="{FF2B5EF4-FFF2-40B4-BE49-F238E27FC236}">
                <a16:creationId xmlns:a16="http://schemas.microsoft.com/office/drawing/2014/main" id="{13AE7F8D-AE68-4A83-BAB5-3A97D473CE3C}"/>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1" name="Graphic 12">
            <a:extLst>
              <a:ext uri="{FF2B5EF4-FFF2-40B4-BE49-F238E27FC236}">
                <a16:creationId xmlns:a16="http://schemas.microsoft.com/office/drawing/2014/main" id="{EA1B6985-3E5A-40F4-9268-D4AB3BBF8C91}"/>
              </a:ext>
              <a:ext uri="{C183D7F6-B498-43B3-948B-1728B52AA6E4}">
                <adec:decorative xmlns:adec="http://schemas.microsoft.com/office/drawing/2017/decorative" val="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 uri="{C183D7F6-B498-43B3-948B-1728B52AA6E4}">
                <adec:decorative xmlns:adec="http://schemas.microsoft.com/office/drawing/2017/decorative" val="1"/>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 uri="{C183D7F6-B498-43B3-948B-1728B52AA6E4}">
                <adec:decorative xmlns:adec="http://schemas.microsoft.com/office/drawing/2017/decorative" val="1"/>
              </a:ext>
            </a:extLst>
          </p:cNvPr>
          <p:cNvSpPr/>
          <p:nvPr userDrawn="1"/>
        </p:nvSpPr>
        <p:spPr>
          <a:xfrm>
            <a:off x="1652402"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Footer Placeholder 6">
            <a:extLst>
              <a:ext uri="{FF2B5EF4-FFF2-40B4-BE49-F238E27FC236}">
                <a16:creationId xmlns:a16="http://schemas.microsoft.com/office/drawing/2014/main" id="{CE9872E9-2F0D-2FEB-0974-F0BBBC5E0331}"/>
              </a:ext>
            </a:extLst>
          </p:cNvPr>
          <p:cNvSpPr>
            <a:spLocks noGrp="1"/>
          </p:cNvSpPr>
          <p:nvPr>
            <p:ph type="ftr" sz="quarter" idx="19"/>
          </p:nvPr>
        </p:nvSpPr>
        <p:spPr>
          <a:xfrm>
            <a:off x="7238999" y="6356350"/>
            <a:ext cx="3795615" cy="365125"/>
          </a:xfrm>
        </p:spPr>
        <p:txBody>
          <a:bodyPr/>
          <a:lstStyle>
            <a:lvl1pPr>
              <a:defRPr>
                <a:solidFill>
                  <a:schemeClr val="bg1"/>
                </a:solidFill>
              </a:defRPr>
            </a:lvl1pP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Picture">
    <p:bg>
      <p:bgPr>
        <a:gradFill>
          <a:gsLst>
            <a:gs pos="100000">
              <a:schemeClr val="accent4"/>
            </a:gs>
            <a:gs pos="0">
              <a:schemeClr val="accent2"/>
            </a:gs>
          </a:gsLst>
          <a:lin ang="189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80159" y="3386775"/>
            <a:ext cx="8311102" cy="3080335"/>
          </a:xfrm>
        </p:spPr>
        <p:txBody>
          <a:bodyPr lIns="0" tIns="274320" rIns="0" bIns="0" anchor="t" anchorCtr="0"/>
          <a:lstStyle>
            <a:lvl1pPr algn="l">
              <a:lnSpc>
                <a:spcPts val="5400"/>
              </a:lnSpc>
              <a:defRPr sz="5400" b="1" i="0" cap="all" spc="0" baseline="0">
                <a:solidFill>
                  <a:schemeClr val="bg1"/>
                </a:solidFill>
              </a:defRPr>
            </a:lvl1p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id="{8E825845-66DD-4B77-A729-CD97D156FE6C}"/>
              </a:ext>
              <a:ext uri="{C183D7F6-B498-43B3-948B-1728B52AA6E4}">
                <adec:decorative xmlns:adec="http://schemas.microsoft.com/office/drawing/2017/decorative" val="1"/>
              </a:ext>
            </a:extLst>
          </p:cNvPr>
          <p:cNvCxnSpPr>
            <a:cxnSpLocks/>
          </p:cNvCxnSpPr>
          <p:nvPr userDrawn="1"/>
        </p:nvCxnSpPr>
        <p:spPr>
          <a:xfrm>
            <a:off x="1280160" y="0"/>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22749162-63A5-5BF9-895E-B0577A6C47E0}"/>
              </a:ext>
              <a:ext uri="{C183D7F6-B498-43B3-948B-1728B52AA6E4}">
                <adec:decorative xmlns:adec="http://schemas.microsoft.com/office/drawing/2017/decorative" val="1"/>
              </a:ext>
            </a:extLst>
          </p:cNvPr>
          <p:cNvGrpSpPr/>
          <p:nvPr userDrawn="1"/>
        </p:nvGrpSpPr>
        <p:grpSpPr>
          <a:xfrm rot="19670435">
            <a:off x="7632743" y="794953"/>
            <a:ext cx="465456" cy="581432"/>
            <a:chOff x="7843462" y="2744546"/>
            <a:chExt cx="465456" cy="581432"/>
          </a:xfrm>
        </p:grpSpPr>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sp>
        <p:nvSpPr>
          <p:cNvPr id="3" name="Picture Placeholder 14">
            <a:extLst>
              <a:ext uri="{FF2B5EF4-FFF2-40B4-BE49-F238E27FC236}">
                <a16:creationId xmlns:a16="http://schemas.microsoft.com/office/drawing/2014/main" id="{01D87F51-D69B-9038-0566-4FDC355AB6F0}"/>
              </a:ext>
            </a:extLst>
          </p:cNvPr>
          <p:cNvSpPr>
            <a:spLocks noGrp="1"/>
          </p:cNvSpPr>
          <p:nvPr>
            <p:ph type="pic" sz="quarter" idx="13" hasCustomPrompt="1"/>
          </p:nvPr>
        </p:nvSpPr>
        <p:spPr>
          <a:xfrm>
            <a:off x="8197587" y="411831"/>
            <a:ext cx="3521337" cy="3521344"/>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tIns="914400" anchor="t" anchorCtr="0">
            <a:noAutofit/>
          </a:bodyPr>
          <a:lstStyle>
            <a:lvl1pPr algn="ctr">
              <a:buNone/>
              <a:defRPr sz="1800">
                <a:solidFill>
                  <a:schemeClr val="bg1"/>
                </a:solidFill>
              </a:defRPr>
            </a:lvl1pPr>
          </a:lstStyle>
          <a:p>
            <a:r>
              <a:rPr lang="en-US" dirty="0"/>
              <a:t>Click to add picture</a:t>
            </a:r>
          </a:p>
        </p:txBody>
      </p:sp>
    </p:spTree>
    <p:extLst>
      <p:ext uri="{BB962C8B-B14F-4D97-AF65-F5344CB8AC3E}">
        <p14:creationId xmlns:p14="http://schemas.microsoft.com/office/powerpoint/2010/main" val="1951239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Subtitle + Pictur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1280159" y="640080"/>
            <a:ext cx="10302240" cy="1852046"/>
          </a:xfrm>
        </p:spPr>
        <p:txBody>
          <a:bodyPr lIns="0" tIns="0" rIns="0" bIns="0" anchor="b"/>
          <a:lstStyle>
            <a:lvl1pPr algn="l">
              <a:lnSpc>
                <a:spcPts val="5400"/>
              </a:lnSpc>
              <a:defRPr sz="5400" b="1" i="0" cap="all" spc="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1280158" y="2588447"/>
            <a:ext cx="7853678" cy="726645"/>
          </a:xfrm>
        </p:spPr>
        <p:txBody>
          <a:bodyPr lIns="0" tIns="0" rIns="0" bIns="0" anchor="t" anchorCtr="0">
            <a:normAutofit/>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cxnSp>
        <p:nvCxnSpPr>
          <p:cNvPr id="9" name="Straight Connector 8">
            <a:extLst>
              <a:ext uri="{FF2B5EF4-FFF2-40B4-BE49-F238E27FC236}">
                <a16:creationId xmlns:a16="http://schemas.microsoft.com/office/drawing/2014/main" id="{8E825845-66DD-4B77-A729-CD97D156FE6C}"/>
              </a:ext>
              <a:ext uri="{C183D7F6-B498-43B3-948B-1728B52AA6E4}">
                <adec:decorative xmlns:adec="http://schemas.microsoft.com/office/drawing/2017/decorative" val="1"/>
              </a:ext>
            </a:extLst>
          </p:cNvPr>
          <p:cNvCxnSpPr>
            <a:cxnSpLocks/>
          </p:cNvCxnSpPr>
          <p:nvPr userDrawn="1"/>
        </p:nvCxnSpPr>
        <p:spPr>
          <a:xfrm>
            <a:off x="1280160"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22749162-63A5-5BF9-895E-B0577A6C47E0}"/>
              </a:ext>
              <a:ext uri="{C183D7F6-B498-43B3-948B-1728B52AA6E4}">
                <adec:decorative xmlns:adec="http://schemas.microsoft.com/office/drawing/2017/decorative" val="1"/>
              </a:ext>
            </a:extLst>
          </p:cNvPr>
          <p:cNvGrpSpPr/>
          <p:nvPr userDrawn="1"/>
        </p:nvGrpSpPr>
        <p:grpSpPr>
          <a:xfrm flipH="1">
            <a:off x="7659974" y="4456458"/>
            <a:ext cx="465456" cy="581432"/>
            <a:chOff x="7843462" y="2744546"/>
            <a:chExt cx="465456" cy="581432"/>
          </a:xfrm>
        </p:grpSpPr>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sp>
        <p:nvSpPr>
          <p:cNvPr id="5" name="Picture Placeholder 14">
            <a:extLst>
              <a:ext uri="{FF2B5EF4-FFF2-40B4-BE49-F238E27FC236}">
                <a16:creationId xmlns:a16="http://schemas.microsoft.com/office/drawing/2014/main" id="{5DDB7824-50BA-B12F-AD49-CA8953CA3A0E}"/>
              </a:ext>
            </a:extLst>
          </p:cNvPr>
          <p:cNvSpPr>
            <a:spLocks noGrp="1"/>
          </p:cNvSpPr>
          <p:nvPr>
            <p:ph type="pic" sz="quarter" idx="13" hasCustomPrompt="1"/>
          </p:nvPr>
        </p:nvSpPr>
        <p:spPr>
          <a:xfrm>
            <a:off x="8536252" y="3205313"/>
            <a:ext cx="3043077" cy="3043083"/>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tIns="914400" anchor="t" anchorCtr="0">
            <a:noAutofit/>
          </a:bodyPr>
          <a:lstStyle>
            <a:lvl1pPr algn="ctr">
              <a:buNone/>
              <a:defRPr sz="1800">
                <a:solidFill>
                  <a:schemeClr val="bg1"/>
                </a:solidFill>
              </a:defRPr>
            </a:lvl1pPr>
          </a:lstStyle>
          <a:p>
            <a:r>
              <a:rPr lang="en-US" dirty="0"/>
              <a:t>Click to add picture</a:t>
            </a:r>
          </a:p>
        </p:txBody>
      </p:sp>
    </p:spTree>
    <p:extLst>
      <p:ext uri="{BB962C8B-B14F-4D97-AF65-F5344CB8AC3E}">
        <p14:creationId xmlns:p14="http://schemas.microsoft.com/office/powerpoint/2010/main" val="652645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imag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4114800" y="640080"/>
            <a:ext cx="7498080" cy="1280160"/>
          </a:xfrm>
        </p:spPr>
        <p:txBody>
          <a:bodyPr lIns="0" tIns="0" rIns="0" bIns="0" anchor="b" anchorCtr="0"/>
          <a:lstStyle>
            <a:lvl1pPr>
              <a:defRPr sz="4000" b="1" cap="all" spc="0" baseline="0"/>
            </a:lvl1pPr>
          </a:lstStyle>
          <a:p>
            <a:r>
              <a:rPr lang="en-US" dirty="0"/>
              <a:t>Click to add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a:xfrm>
            <a:off x="484632" y="722376"/>
            <a:ext cx="520991" cy="517379"/>
          </a:xfrm>
        </p:spPr>
        <p:txBody>
          <a:bodyPr anchor="t" anchorCtr="0"/>
          <a:lstStyle>
            <a:lvl1pPr>
              <a:defRPr>
                <a:solidFill>
                  <a:schemeClr val="accent2"/>
                </a:solidFill>
              </a:defRPr>
            </a:lvl1pPr>
          </a:lstStyle>
          <a:p>
            <a:fld id="{D8DA9DAA-006C-4F4B-980E-E3DF019B24E2}" type="slidenum">
              <a:rPr lang="en-US" smtClean="0"/>
              <a:pPr/>
              <a:t>‹#›</a:t>
            </a:fld>
            <a:endParaRPr lang="en-US" dirty="0"/>
          </a:p>
        </p:txBody>
      </p:sp>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hasCustomPrompt="1"/>
          </p:nvPr>
        </p:nvSpPr>
        <p:spPr>
          <a:xfrm>
            <a:off x="1317615" y="895646"/>
            <a:ext cx="1956925" cy="195692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tIns="91440" anchor="t" anchorCtr="0">
            <a:noAutofit/>
          </a:bodyPr>
          <a:lstStyle>
            <a:lvl1pPr algn="ctr">
              <a:buNone/>
              <a:defRPr sz="1800"/>
            </a:lvl1pPr>
          </a:lstStyle>
          <a:p>
            <a:r>
              <a:rPr lang="en-US" dirty="0"/>
              <a:t>Click to add picture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hasCustomPrompt="1"/>
          </p:nvPr>
        </p:nvSpPr>
        <p:spPr>
          <a:xfrm>
            <a:off x="4114800" y="2194560"/>
            <a:ext cx="7498080" cy="4023360"/>
          </a:xfrm>
        </p:spPr>
        <p:txBody>
          <a:bodyPr lIns="0" tIns="0" rIns="0" bIns="0">
            <a:noAutofit/>
          </a:bodyPr>
          <a:lstStyle>
            <a:lvl1pPr marL="0" indent="0">
              <a:lnSpc>
                <a:spcPct val="110000"/>
              </a:lnSpc>
              <a:buNone/>
              <a:defRPr sz="1800"/>
            </a:lvl1pPr>
            <a:lvl2pPr marL="228600">
              <a:defRPr sz="1600"/>
            </a:lvl2pPr>
            <a:lvl3pPr marL="457200">
              <a:defRPr sz="1400"/>
            </a:lvl3pPr>
            <a:lvl4pPr marL="685800">
              <a:defRPr sz="1200"/>
            </a:lvl4pPr>
            <a:lvl5pP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grpSp>
        <p:nvGrpSpPr>
          <p:cNvPr id="7" name="Group 6">
            <a:extLst>
              <a:ext uri="{FF2B5EF4-FFF2-40B4-BE49-F238E27FC236}">
                <a16:creationId xmlns:a16="http://schemas.microsoft.com/office/drawing/2014/main" id="{758B5E78-A531-681D-1312-F21B52D066B8}"/>
              </a:ext>
              <a:ext uri="{C183D7F6-B498-43B3-948B-1728B52AA6E4}">
                <adec:decorative xmlns:adec="http://schemas.microsoft.com/office/drawing/2017/decorative" val="1"/>
              </a:ext>
            </a:extLst>
          </p:cNvPr>
          <p:cNvGrpSpPr/>
          <p:nvPr userDrawn="1"/>
        </p:nvGrpSpPr>
        <p:grpSpPr>
          <a:xfrm>
            <a:off x="2970685" y="620661"/>
            <a:ext cx="403448" cy="381782"/>
            <a:chOff x="10969280" y="1780012"/>
            <a:chExt cx="403448" cy="381782"/>
          </a:xfrm>
        </p:grpSpPr>
        <p:sp>
          <p:nvSpPr>
            <p:cNvPr id="17" name="Graphic 10">
              <a:extLst>
                <a:ext uri="{FF2B5EF4-FFF2-40B4-BE49-F238E27FC236}">
                  <a16:creationId xmlns:a16="http://schemas.microsoft.com/office/drawing/2014/main" id="{AAD06B87-D9B2-4F94-B734-A8F039A2033F}"/>
                </a:ext>
                <a:ext uri="{C183D7F6-B498-43B3-948B-1728B52AA6E4}">
                  <adec:decorative xmlns:adec="http://schemas.microsoft.com/office/drawing/2017/decorative" val="1"/>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 uri="{C183D7F6-B498-43B3-948B-1728B52AA6E4}">
                  <adec:decorative xmlns:adec="http://schemas.microsoft.com/office/drawing/2017/decorative" val="1"/>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grpSp>
      <p:sp>
        <p:nvSpPr>
          <p:cNvPr id="4" name="Footer Placeholder 8">
            <a:extLst>
              <a:ext uri="{FF2B5EF4-FFF2-40B4-BE49-F238E27FC236}">
                <a16:creationId xmlns:a16="http://schemas.microsoft.com/office/drawing/2014/main" id="{5189CAD3-7011-6481-11F8-05B5CB106F01}"/>
              </a:ext>
            </a:extLst>
          </p:cNvPr>
          <p:cNvSpPr>
            <a:spLocks noGrp="1"/>
          </p:cNvSpPr>
          <p:nvPr>
            <p:ph type="ftr" sz="quarter" idx="17"/>
          </p:nvPr>
        </p:nvSpPr>
        <p:spPr>
          <a:xfrm>
            <a:off x="1280160" y="6356350"/>
            <a:ext cx="4114800" cy="365125"/>
          </a:xfrm>
        </p:spPr>
        <p:txBody>
          <a:bodyPr lIns="0" rIns="91440"/>
          <a:lstStyle>
            <a:lvl1pPr algn="l">
              <a:defRPr/>
            </a:lvl1pPr>
          </a:lstStyle>
          <a:p>
            <a:endParaRPr lang="en-US" dirty="0"/>
          </a:p>
        </p:txBody>
      </p:sp>
      <p:cxnSp>
        <p:nvCxnSpPr>
          <p:cNvPr id="10" name="Straight Connector 9">
            <a:extLst>
              <a:ext uri="{FF2B5EF4-FFF2-40B4-BE49-F238E27FC236}">
                <a16:creationId xmlns:a16="http://schemas.microsoft.com/office/drawing/2014/main" id="{CB7CB27F-7A56-A747-A4D6-5627C24638D9}"/>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7111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 Subtitle slide">
    <p:bg>
      <p:bgPr>
        <a:gradFill>
          <a:gsLst>
            <a:gs pos="100000">
              <a:schemeClr val="accent4"/>
            </a:gs>
            <a:gs pos="0">
              <a:schemeClr val="accent2"/>
            </a:gs>
          </a:gsLst>
          <a:lin ang="180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1280159" y="3383280"/>
            <a:ext cx="10302240" cy="1852046"/>
          </a:xfrm>
        </p:spPr>
        <p:txBody>
          <a:bodyPr lIns="0" tIns="274320" rIns="0" bIns="0" anchor="t" anchorCtr="0"/>
          <a:lstStyle>
            <a:lvl1pPr algn="l">
              <a:lnSpc>
                <a:spcPts val="5400"/>
              </a:lnSpc>
              <a:defRPr sz="5400" b="1" i="0" cap="all" spc="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1280158" y="2966886"/>
            <a:ext cx="10302237" cy="397191"/>
          </a:xfrm>
        </p:spPr>
        <p:txBody>
          <a:bodyPr lIns="0" tIns="0" rIns="0" bIns="0" anchor="b" anchorCtr="0">
            <a:normAutofit/>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grpSp>
        <p:nvGrpSpPr>
          <p:cNvPr id="4" name="Group 3">
            <a:extLst>
              <a:ext uri="{FF2B5EF4-FFF2-40B4-BE49-F238E27FC236}">
                <a16:creationId xmlns:a16="http://schemas.microsoft.com/office/drawing/2014/main" id="{22749162-63A5-5BF9-895E-B0577A6C47E0}"/>
              </a:ext>
              <a:ext uri="{C183D7F6-B498-43B3-948B-1728B52AA6E4}">
                <adec:decorative xmlns:adec="http://schemas.microsoft.com/office/drawing/2017/decorative" val="1"/>
              </a:ext>
            </a:extLst>
          </p:cNvPr>
          <p:cNvGrpSpPr/>
          <p:nvPr userDrawn="1"/>
        </p:nvGrpSpPr>
        <p:grpSpPr>
          <a:xfrm>
            <a:off x="10897692" y="620298"/>
            <a:ext cx="465456" cy="581432"/>
            <a:chOff x="7843462" y="2744546"/>
            <a:chExt cx="465456" cy="581432"/>
          </a:xfrm>
        </p:grpSpPr>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cxnSp>
        <p:nvCxnSpPr>
          <p:cNvPr id="5" name="Straight Connector 4">
            <a:extLst>
              <a:ext uri="{FF2B5EF4-FFF2-40B4-BE49-F238E27FC236}">
                <a16:creationId xmlns:a16="http://schemas.microsoft.com/office/drawing/2014/main" id="{57912362-D30D-7B0B-BA94-0993B1EBC4E4}"/>
              </a:ext>
              <a:ext uri="{C183D7F6-B498-43B3-948B-1728B52AA6E4}">
                <adec:decorative xmlns:adec="http://schemas.microsoft.com/office/drawing/2017/decorative" val="1"/>
              </a:ext>
            </a:extLst>
          </p:cNvPr>
          <p:cNvCxnSpPr>
            <a:cxnSpLocks/>
          </p:cNvCxnSpPr>
          <p:nvPr userDrawn="1"/>
        </p:nvCxnSpPr>
        <p:spPr>
          <a:xfrm>
            <a:off x="1280160" y="0"/>
            <a:ext cx="0" cy="2775857"/>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7644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hasCustomPrompt="1"/>
          </p:nvPr>
        </p:nvSpPr>
        <p:spPr>
          <a:xfrm>
            <a:off x="1280160" y="685800"/>
            <a:ext cx="9137012" cy="1280160"/>
          </a:xfrm>
        </p:spPr>
        <p:txBody>
          <a:bodyPr lIns="0" tIns="0" rIns="0" bIns="0"/>
          <a:lstStyle>
            <a:lvl1pPr>
              <a:defRPr sz="4000" b="1" cap="all" spc="0" baseline="0"/>
            </a:lvl1pPr>
          </a:lstStyle>
          <a:p>
            <a:r>
              <a:rPr lang="en-US" dirty="0"/>
              <a:t>Click to add title</a:t>
            </a:r>
          </a:p>
        </p:txBody>
      </p:sp>
      <p:sp>
        <p:nvSpPr>
          <p:cNvPr id="15" name="Slide Number Placeholder 14">
            <a:extLst>
              <a:ext uri="{FF2B5EF4-FFF2-40B4-BE49-F238E27FC236}">
                <a16:creationId xmlns:a16="http://schemas.microsoft.com/office/drawing/2014/main" id="{0F91A5DB-A2CA-1D70-9A06-3869A288C924}"/>
              </a:ext>
            </a:extLst>
          </p:cNvPr>
          <p:cNvSpPr>
            <a:spLocks noGrp="1"/>
          </p:cNvSpPr>
          <p:nvPr>
            <p:ph type="sldNum" sz="quarter" idx="12"/>
          </p:nvPr>
        </p:nvSpPr>
        <p:spPr/>
        <p:txBody>
          <a:bodyPr/>
          <a:lstStyle/>
          <a:p>
            <a:fld id="{D8DA9DAA-006C-4F4B-980E-E3DF019B24E2}" type="slidenum">
              <a:rPr lang="en-US" smtClean="0"/>
              <a:pPr/>
              <a:t>‹#›</a:t>
            </a:fld>
            <a:endParaRPr lang="en-US" dirty="0"/>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hasCustomPrompt="1"/>
          </p:nvPr>
        </p:nvSpPr>
        <p:spPr>
          <a:xfrm>
            <a:off x="1280160" y="2327440"/>
            <a:ext cx="4846320" cy="4040574"/>
          </a:xfrm>
        </p:spPr>
        <p:txBody>
          <a:bodyPr lIns="0" tIns="0" rIns="0" bIns="0">
            <a:normAutofit/>
          </a:bodyPr>
          <a:lstStyle>
            <a:lvl1pPr marL="0" indent="0">
              <a:spcAft>
                <a:spcPts val="0"/>
              </a:spcAft>
              <a:buNone/>
              <a:defRPr sz="1800"/>
            </a:lvl1pPr>
            <a:lvl2pPr marL="228600">
              <a:spcBef>
                <a:spcPts val="1200"/>
              </a:spcBef>
              <a:defRPr sz="1800"/>
            </a:lvl2pPr>
            <a:lvl3pPr marL="685800">
              <a:spcBef>
                <a:spcPts val="1200"/>
              </a:spcBef>
              <a:defRPr sz="1800"/>
            </a:lvl3pPr>
            <a:lvl4pPr marL="1143000">
              <a:spcBef>
                <a:spcPts val="1200"/>
              </a:spcBef>
              <a:defRPr sz="1800"/>
            </a:lvl4pPr>
            <a:lvl5pPr marL="1600200">
              <a:spcBef>
                <a:spcPts val="12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hasCustomPrompt="1"/>
          </p:nvPr>
        </p:nvSpPr>
        <p:spPr>
          <a:xfrm>
            <a:off x="6723402" y="2327441"/>
            <a:ext cx="4846320" cy="4040574"/>
          </a:xfrm>
        </p:spPr>
        <p:txBody>
          <a:bodyPr lIns="0" tIns="0" rIns="0" bIns="0">
            <a:normAutofit/>
          </a:bodyPr>
          <a:lstStyle>
            <a:lvl1pPr marL="0" indent="0">
              <a:spcAft>
                <a:spcPts val="0"/>
              </a:spcAft>
              <a:buNone/>
              <a:defRPr sz="1800"/>
            </a:lvl1pPr>
            <a:lvl2pPr marL="228600">
              <a:spcBef>
                <a:spcPts val="1200"/>
              </a:spcBef>
              <a:defRPr sz="1800"/>
            </a:lvl2pPr>
            <a:lvl3pPr marL="685800">
              <a:spcBef>
                <a:spcPts val="1200"/>
              </a:spcBef>
              <a:defRPr sz="1800"/>
            </a:lvl3pPr>
            <a:lvl4pPr marL="1143000">
              <a:spcBef>
                <a:spcPts val="1200"/>
              </a:spcBef>
              <a:defRPr sz="1800"/>
            </a:lvl4pPr>
            <a:lvl5pPr marL="1600200">
              <a:spcBef>
                <a:spcPts val="12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0" name="Straight Connector 9">
            <a:extLst>
              <a:ext uri="{FF2B5EF4-FFF2-40B4-BE49-F238E27FC236}">
                <a16:creationId xmlns:a16="http://schemas.microsoft.com/office/drawing/2014/main" id="{160F34ED-DA60-4CC2-B735-B0EC5D9FEA35}"/>
              </a:ext>
              <a:ext uri="{C183D7F6-B498-43B3-948B-1728B52AA6E4}">
                <adec:decorative xmlns:adec="http://schemas.microsoft.com/office/drawing/2017/decorative" val="1"/>
              </a:ext>
            </a:extLst>
          </p:cNvPr>
          <p:cNvCxnSpPr>
            <a:cxnSpLocks/>
          </p:cNvCxnSpPr>
          <p:nvPr/>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 uri="{C183D7F6-B498-43B3-948B-1728B52AA6E4}">
                <adec:decorative xmlns:adec="http://schemas.microsoft.com/office/drawing/2017/decorative"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 uri="{C183D7F6-B498-43B3-948B-1728B52AA6E4}">
                <adec:decorative xmlns:adec="http://schemas.microsoft.com/office/drawing/2017/decorative"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 uri="{C183D7F6-B498-43B3-948B-1728B52AA6E4}">
                <adec:decorative xmlns:adec="http://schemas.microsoft.com/office/drawing/2017/decorative"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3" name="Footer Placeholder 12">
            <a:extLst>
              <a:ext uri="{FF2B5EF4-FFF2-40B4-BE49-F238E27FC236}">
                <a16:creationId xmlns:a16="http://schemas.microsoft.com/office/drawing/2014/main" id="{6D6A69CF-70D6-AB12-CD8B-FD75B7EE1420}"/>
              </a:ext>
            </a:extLst>
          </p:cNvPr>
          <p:cNvSpPr>
            <a:spLocks noGrp="1"/>
          </p:cNvSpPr>
          <p:nvPr>
            <p:ph type="ftr" sz="quarter" idx="11"/>
          </p:nvPr>
        </p:nvSpPr>
        <p:spPr>
          <a:xfrm>
            <a:off x="1280160" y="6356350"/>
            <a:ext cx="4114800" cy="365125"/>
          </a:xfrm>
        </p:spPr>
        <p:txBody>
          <a:bodyPr/>
          <a:lstStyle>
            <a:lvl1pPr algn="l">
              <a:defRPr/>
            </a:lvl1pP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2">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EFE408-BFE1-16DC-F7C6-47F55C171AC6}"/>
              </a:ext>
              <a:ext uri="{C183D7F6-B498-43B3-948B-1728B52AA6E4}">
                <adec:decorative xmlns:adec="http://schemas.microsoft.com/office/drawing/2017/decorative" val="1"/>
              </a:ext>
            </a:extLst>
          </p:cNvPr>
          <p:cNvSpPr/>
          <p:nvPr userDrawn="1"/>
        </p:nvSpPr>
        <p:spPr>
          <a:xfrm>
            <a:off x="6412992" y="0"/>
            <a:ext cx="5779008" cy="6858000"/>
          </a:xfrm>
          <a:prstGeom prst="rect">
            <a:avLst/>
          </a:prstGeom>
          <a:gradFill flip="none" rotWithShape="1">
            <a:gsLst>
              <a:gs pos="100000">
                <a:schemeClr val="accent4"/>
              </a:gs>
              <a:gs pos="0">
                <a:schemeClr val="accent2"/>
              </a:gs>
            </a:gsLst>
            <a:lin ang="4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6915572" y="685800"/>
            <a:ext cx="4754880" cy="5670550"/>
          </a:xfrm>
        </p:spPr>
        <p:txBody>
          <a:bodyPr lIns="0" tIns="0" rIns="0" bIns="0" anchor="ctr" anchorCtr="0"/>
          <a:lstStyle>
            <a:lvl1pPr algn="l">
              <a:defRPr sz="4000" b="1" cap="all" spc="0" baseline="0">
                <a:solidFill>
                  <a:schemeClr val="bg1"/>
                </a:solidFill>
              </a:defRPr>
            </a:lvl1pPr>
          </a:lstStyle>
          <a:p>
            <a:r>
              <a:rPr lang="en-US"/>
              <a:t>Click to edit Master title style</a:t>
            </a:r>
            <a:endParaRPr lang="en-US" dirty="0"/>
          </a:p>
        </p:txBody>
      </p:sp>
      <p:sp>
        <p:nvSpPr>
          <p:cNvPr id="22" name="Slide Number Placeholder 21">
            <a:extLst>
              <a:ext uri="{FF2B5EF4-FFF2-40B4-BE49-F238E27FC236}">
                <a16:creationId xmlns:a16="http://schemas.microsoft.com/office/drawing/2014/main" id="{4C0ED5DD-6381-0FFD-7B45-D21179A390B5}"/>
              </a:ext>
            </a:extLst>
          </p:cNvPr>
          <p:cNvSpPr>
            <a:spLocks noGrp="1"/>
          </p:cNvSpPr>
          <p:nvPr>
            <p:ph type="sldNum" sz="quarter" idx="12"/>
          </p:nvPr>
        </p:nvSpPr>
        <p:spPr/>
        <p:txBody>
          <a:bodyPr/>
          <a:lstStyle/>
          <a:p>
            <a:fld id="{D8DA9DAA-006C-4F4B-980E-E3DF019B24E2}" type="slidenum">
              <a:rPr lang="en-US" smtClean="0"/>
              <a:pPr/>
              <a:t>‹#›</a:t>
            </a:fld>
            <a:endParaRPr lang="en-US" dirty="0"/>
          </a:p>
        </p:txBody>
      </p:sp>
      <p:sp>
        <p:nvSpPr>
          <p:cNvPr id="4" name="Content Placeholder 5">
            <a:extLst>
              <a:ext uri="{FF2B5EF4-FFF2-40B4-BE49-F238E27FC236}">
                <a16:creationId xmlns:a16="http://schemas.microsoft.com/office/drawing/2014/main" id="{F042E432-AE48-385B-DEA1-32129394CE76}"/>
              </a:ext>
            </a:extLst>
          </p:cNvPr>
          <p:cNvSpPr>
            <a:spLocks noGrp="1"/>
          </p:cNvSpPr>
          <p:nvPr>
            <p:ph sz="quarter" idx="15" hasCustomPrompt="1"/>
          </p:nvPr>
        </p:nvSpPr>
        <p:spPr>
          <a:xfrm>
            <a:off x="1279526" y="1533524"/>
            <a:ext cx="4663440" cy="1895475"/>
          </a:xfrm>
        </p:spPr>
        <p:txBody>
          <a:bodyPr lIns="0" tIns="0" rIns="0" bIns="0" anchor="t" anchorCtr="0">
            <a:noAutofit/>
          </a:bodyPr>
          <a:lstStyle>
            <a:lvl1pPr marL="342900" indent="-512064">
              <a:spcBef>
                <a:spcPts val="1000"/>
              </a:spcBef>
              <a:buFont typeface="+mj-lt"/>
              <a:buAutoNum type="arabicPeriod"/>
              <a:defRPr sz="1800"/>
            </a:lvl1pPr>
            <a:lvl2pPr marL="1028700" indent="-342900">
              <a:spcBef>
                <a:spcPts val="1200"/>
              </a:spcBef>
              <a:buFont typeface="+mj-lt"/>
              <a:buAutoNum type="alphaLcPeriod"/>
              <a:defRPr sz="1800"/>
            </a:lvl2pPr>
            <a:lvl3pPr marL="1257300" indent="-342900">
              <a:spcBef>
                <a:spcPts val="1200"/>
              </a:spcBef>
              <a:buFont typeface="+mj-lt"/>
              <a:buAutoNum type="arabicParenR"/>
              <a:defRPr sz="1800"/>
            </a:lvl3pPr>
            <a:lvl4pPr marL="1714500" indent="-342900">
              <a:spcBef>
                <a:spcPts val="1200"/>
              </a:spcBef>
              <a:buFont typeface="+mj-lt"/>
              <a:buAutoNum type="alphaLcParenR"/>
              <a:defRPr sz="1800"/>
            </a:lvl4pPr>
            <a:lvl5pPr marL="2228850" indent="-400050">
              <a:spcBef>
                <a:spcPts val="1200"/>
              </a:spcBef>
              <a:buFont typeface="+mj-lt"/>
              <a:buAutoNum type="romanLcPeriod"/>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DF111B2E-0535-57E2-FE92-620F9307A956}"/>
              </a:ext>
            </a:extLst>
          </p:cNvPr>
          <p:cNvSpPr>
            <a:spLocks noGrp="1"/>
          </p:cNvSpPr>
          <p:nvPr>
            <p:ph sz="quarter" idx="13" hasCustomPrompt="1"/>
          </p:nvPr>
        </p:nvSpPr>
        <p:spPr>
          <a:xfrm>
            <a:off x="1280160" y="3482974"/>
            <a:ext cx="4663440" cy="1190033"/>
          </a:xfrm>
        </p:spPr>
        <p:txBody>
          <a:bodyPr lIns="0" tIns="0" rIns="0" bIns="0" anchor="t" anchorCtr="0">
            <a:noAutofit/>
          </a:bodyPr>
          <a:lstStyle>
            <a:lvl1pPr marL="0" indent="0">
              <a:spcBef>
                <a:spcPts val="1200"/>
              </a:spcBef>
              <a:buNone/>
              <a:defRPr sz="1800"/>
            </a:lvl1pPr>
            <a:lvl2pPr marL="457200" indent="0">
              <a:spcBef>
                <a:spcPts val="1200"/>
              </a:spcBef>
              <a:buNone/>
              <a:defRPr sz="1600"/>
            </a:lvl2pPr>
            <a:lvl3pPr marL="914400" indent="0">
              <a:spcBef>
                <a:spcPts val="1200"/>
              </a:spcBef>
              <a:buNone/>
              <a:defRPr sz="1400"/>
            </a:lvl3pPr>
            <a:lvl4pPr marL="1371600" indent="0">
              <a:spcBef>
                <a:spcPts val="1200"/>
              </a:spcBef>
              <a:buNone/>
              <a:defRPr sz="1200"/>
            </a:lvl4pPr>
            <a:lvl5pPr marL="1828800" indent="0">
              <a:spcBef>
                <a:spcPts val="1200"/>
              </a:spcBef>
              <a:buNone/>
              <a:defRPr sz="1200"/>
            </a:lvl5pPr>
          </a:lstStyle>
          <a:p>
            <a:pPr lvl="0"/>
            <a:r>
              <a:rPr lang="en-US" dirty="0"/>
              <a:t>Click to add text</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hasCustomPrompt="1"/>
          </p:nvPr>
        </p:nvSpPr>
        <p:spPr>
          <a:xfrm>
            <a:off x="1280160" y="4692058"/>
            <a:ext cx="4663440" cy="1584918"/>
          </a:xfrm>
        </p:spPr>
        <p:txBody>
          <a:bodyPr lIns="0" tIns="0" rIns="0" bIns="0" anchor="t" anchorCtr="0">
            <a:noAutofit/>
          </a:bodyPr>
          <a:lstStyle>
            <a:lvl1pPr>
              <a:spcBef>
                <a:spcPts val="1200"/>
              </a:spcBef>
              <a:defRPr sz="1800"/>
            </a:lvl1pPr>
            <a:lvl2pPr>
              <a:spcBef>
                <a:spcPts val="1200"/>
              </a:spcBef>
              <a:defRPr sz="1600"/>
            </a:lvl2pPr>
            <a:lvl3pPr>
              <a:spcBef>
                <a:spcPts val="1200"/>
              </a:spcBef>
              <a:defRPr sz="1400"/>
            </a:lvl3pPr>
            <a:lvl4pPr>
              <a:spcBef>
                <a:spcPts val="1200"/>
              </a:spcBef>
              <a:defRPr sz="1200"/>
            </a:lvl4pPr>
            <a:lvl5pPr>
              <a:spcBef>
                <a:spcPts val="1200"/>
              </a:spcBef>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Footer Placeholder 20">
            <a:extLst>
              <a:ext uri="{FF2B5EF4-FFF2-40B4-BE49-F238E27FC236}">
                <a16:creationId xmlns:a16="http://schemas.microsoft.com/office/drawing/2014/main" id="{34C23E1A-9E5E-DA12-8E11-83F486766E16}"/>
              </a:ext>
            </a:extLst>
          </p:cNvPr>
          <p:cNvSpPr>
            <a:spLocks noGrp="1"/>
          </p:cNvSpPr>
          <p:nvPr>
            <p:ph type="ftr" sz="quarter" idx="11"/>
          </p:nvPr>
        </p:nvSpPr>
        <p:spPr>
          <a:xfrm>
            <a:off x="1280160" y="6356350"/>
            <a:ext cx="4114800" cy="365125"/>
          </a:xfrm>
        </p:spPr>
        <p:txBody>
          <a:bodyPr lIns="0" rIns="91440"/>
          <a:lstStyle>
            <a:lvl1pPr algn="l">
              <a:defRPr/>
            </a:lvl1pPr>
          </a:lstStyle>
          <a:p>
            <a:endParaRPr lang="en-US" dirty="0"/>
          </a:p>
        </p:txBody>
      </p:sp>
      <p:cxnSp>
        <p:nvCxnSpPr>
          <p:cNvPr id="23" name="Straight Connector 22">
            <a:extLst>
              <a:ext uri="{FF2B5EF4-FFF2-40B4-BE49-F238E27FC236}">
                <a16:creationId xmlns:a16="http://schemas.microsoft.com/office/drawing/2014/main" id="{E3FE6E42-6A8F-C459-87EE-E2A5BAFA852B}"/>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320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80160" y="301752"/>
            <a:ext cx="4663438" cy="2441448"/>
          </a:xfrm>
        </p:spPr>
        <p:txBody>
          <a:bodyPr lIns="0" tIns="0" rIns="0" bIns="0" anchor="ctr" anchorCtr="0"/>
          <a:lstStyle>
            <a:lvl1pPr algn="l">
              <a:lnSpc>
                <a:spcPts val="4000"/>
              </a:lnSpc>
              <a:spcBef>
                <a:spcPts val="1000"/>
              </a:spcBef>
              <a:defRPr sz="4000" b="1" i="0" cap="all" spc="0" baseline="0"/>
            </a:lvl1pPr>
          </a:lstStyle>
          <a:p>
            <a:r>
              <a:rPr lang="en-US"/>
              <a:t>Click to edit Master title style</a:t>
            </a:r>
            <a:endParaRPr lang="en-US" dirty="0"/>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a:xfrm>
            <a:off x="484632" y="726630"/>
            <a:ext cx="520991" cy="517379"/>
          </a:xfrm>
        </p:spPr>
        <p:txBody>
          <a:bodyPr/>
          <a:lstStyle>
            <a:lvl1pPr>
              <a:defRPr>
                <a:solidFill>
                  <a:schemeClr val="accent2"/>
                </a:solidFill>
              </a:defRPr>
            </a:lvl1pPr>
          </a:lstStyle>
          <a:p>
            <a:fld id="{D8DA9DAA-006C-4F4B-980E-E3DF019B24E2}" type="slidenum">
              <a:rPr lang="en-US" smtClean="0"/>
              <a:pPr/>
              <a:t>‹#›</a:t>
            </a:fld>
            <a:endParaRPr lang="en-US" dirty="0"/>
          </a:p>
        </p:txBody>
      </p:sp>
      <p:sp>
        <p:nvSpPr>
          <p:cNvPr id="8" name="Text Placeholder 4">
            <a:extLst>
              <a:ext uri="{FF2B5EF4-FFF2-40B4-BE49-F238E27FC236}">
                <a16:creationId xmlns:a16="http://schemas.microsoft.com/office/drawing/2014/main" id="{9FB40175-FA51-DA14-A5B2-CD06DE6ECC31}"/>
              </a:ext>
            </a:extLst>
          </p:cNvPr>
          <p:cNvSpPr>
            <a:spLocks noGrp="1"/>
          </p:cNvSpPr>
          <p:nvPr>
            <p:ph type="body" sz="quarter" idx="14"/>
          </p:nvPr>
        </p:nvSpPr>
        <p:spPr>
          <a:xfrm>
            <a:off x="1280161" y="2777067"/>
            <a:ext cx="4663440" cy="3550581"/>
          </a:xfrm>
        </p:spPr>
        <p:txBody>
          <a:bodyPr lIns="0" tIns="0" rIns="0" bIns="0">
            <a:noAutofit/>
          </a:bodyPr>
          <a:lstStyle>
            <a:lvl1pPr marL="0" indent="0">
              <a:lnSpc>
                <a:spcPct val="110000"/>
              </a:lnSpc>
              <a:buNone/>
              <a:defRPr sz="1800"/>
            </a:lvl1pPr>
            <a:lvl2pPr marL="228600">
              <a:lnSpc>
                <a:spcPct val="110000"/>
              </a:lnSpc>
              <a:defRPr sz="1600"/>
            </a:lvl2pPr>
            <a:lvl3pPr marL="457200">
              <a:lnSpc>
                <a:spcPct val="110000"/>
              </a:lnSpc>
              <a:defRPr sz="1400"/>
            </a:lvl3pPr>
            <a:lvl4pPr marL="685800">
              <a:lnSpc>
                <a:spcPct val="110000"/>
              </a:lnSpc>
              <a:defRPr sz="1200"/>
            </a:lvl4pPr>
            <a:lvl5pPr marL="914400">
              <a:lnSpc>
                <a:spcPct val="110000"/>
              </a:lnSpc>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a:extLst>
              <a:ext uri="{FF2B5EF4-FFF2-40B4-BE49-F238E27FC236}">
                <a16:creationId xmlns:a16="http://schemas.microsoft.com/office/drawing/2014/main" id="{515930B2-E36D-4D05-A6B3-CA1BF61D50CC}"/>
              </a:ext>
              <a:ext uri="{C183D7F6-B498-43B3-948B-1728B52AA6E4}">
                <adec:decorative xmlns:adec="http://schemas.microsoft.com/office/drawing/2017/decorative" val="1"/>
              </a:ext>
            </a:extLst>
          </p:cNvPr>
          <p:cNvSpPr/>
          <p:nvPr userDrawn="1"/>
        </p:nvSpPr>
        <p:spPr>
          <a:xfrm>
            <a:off x="6412089"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hasCustomPrompt="1"/>
          </p:nvPr>
        </p:nvSpPr>
        <p:spPr>
          <a:xfrm>
            <a:off x="6695553" y="301752"/>
            <a:ext cx="5221224" cy="6263640"/>
          </a:xfrm>
        </p:spPr>
        <p:txBody>
          <a:bodyPr tIns="914400" anchor="t" anchorCtr="0"/>
          <a:lstStyle>
            <a:lvl1pPr algn="ctr">
              <a:buNone/>
              <a:defRPr>
                <a:solidFill>
                  <a:schemeClr val="bg1"/>
                </a:solidFill>
              </a:defRPr>
            </a:lvl1pPr>
          </a:lstStyle>
          <a:p>
            <a:r>
              <a:rPr lang="en-US" dirty="0"/>
              <a:t>Click to add picture</a:t>
            </a:r>
          </a:p>
        </p:txBody>
      </p:sp>
      <p:sp>
        <p:nvSpPr>
          <p:cNvPr id="10" name="Footer Placeholder 8">
            <a:extLst>
              <a:ext uri="{FF2B5EF4-FFF2-40B4-BE49-F238E27FC236}">
                <a16:creationId xmlns:a16="http://schemas.microsoft.com/office/drawing/2014/main" id="{7A4AE671-C203-0370-2888-FC8F7D444D11}"/>
              </a:ext>
            </a:extLst>
          </p:cNvPr>
          <p:cNvSpPr>
            <a:spLocks noGrp="1"/>
          </p:cNvSpPr>
          <p:nvPr>
            <p:ph type="ftr" sz="quarter" idx="17"/>
          </p:nvPr>
        </p:nvSpPr>
        <p:spPr>
          <a:xfrm>
            <a:off x="1280160" y="6356350"/>
            <a:ext cx="4434825" cy="365125"/>
          </a:xfrm>
        </p:spPr>
        <p:txBody>
          <a:bodyPr/>
          <a:lstStyle>
            <a:lvl1pPr algn="l">
              <a:defRPr/>
            </a:lvl1pPr>
          </a:lstStyle>
          <a:p>
            <a:endParaRPr lang="en-US" dirty="0"/>
          </a:p>
        </p:txBody>
      </p:sp>
      <p:cxnSp>
        <p:nvCxnSpPr>
          <p:cNvPr id="3" name="Straight Connector 2">
            <a:extLst>
              <a:ext uri="{FF2B5EF4-FFF2-40B4-BE49-F238E27FC236}">
                <a16:creationId xmlns:a16="http://schemas.microsoft.com/office/drawing/2014/main" id="{1792BFA8-57AD-0B5C-2534-1E862B58DAB3}"/>
              </a:ext>
              <a:ext uri="{C183D7F6-B498-43B3-948B-1728B52AA6E4}">
                <adec:decorative xmlns:adec="http://schemas.microsoft.com/office/drawing/2017/decorative" val="1"/>
              </a:ext>
            </a:extLst>
          </p:cNvPr>
          <p:cNvCxnSpPr>
            <a:cxnSpLocks/>
          </p:cNvCxnSpPr>
          <p:nvPr userDrawn="1"/>
        </p:nvCxnSpPr>
        <p:spPr>
          <a:xfrm>
            <a:off x="745127"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6807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1435394" y="1"/>
            <a:ext cx="9918405" cy="164623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1435394" y="1825625"/>
            <a:ext cx="991840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486121" y="726630"/>
            <a:ext cx="520991" cy="517379"/>
          </a:xfrm>
          <a:prstGeom prst="rect">
            <a:avLst/>
          </a:prstGeom>
        </p:spPr>
        <p:txBody>
          <a:bodyPr vert="horz" lIns="0" tIns="0" rIns="0" bIns="0" rtlCol="0" anchor="t" anchorCtr="0"/>
          <a:lstStyle>
            <a:lvl1pPr algn="ctr">
              <a:defRPr sz="1800" b="1" i="0" cap="all" spc="100" baseline="0">
                <a:solidFill>
                  <a:schemeClr val="accent2"/>
                </a:solidFill>
              </a:defRPr>
            </a:lvl1pPr>
          </a:lstStyle>
          <a:p>
            <a:fld id="{D8DA9DAA-006C-4F4B-980E-E3DF019B24E2}" type="slidenum">
              <a:rPr lang="en-US" smtClean="0"/>
              <a:pPr/>
              <a:t>‹#›</a:t>
            </a:fld>
            <a:endParaRPr lang="en-US" dirty="0"/>
          </a:p>
        </p:txBody>
      </p:sp>
      <p:sp>
        <p:nvSpPr>
          <p:cNvPr id="4" name="Date Placeholder 3">
            <a:extLst>
              <a:ext uri="{FF2B5EF4-FFF2-40B4-BE49-F238E27FC236}">
                <a16:creationId xmlns:a16="http://schemas.microsoft.com/office/drawing/2014/main" id="{B1EF1C86-6A9C-D287-D381-5634A69BF1C8}"/>
              </a:ext>
            </a:extLst>
          </p:cNvPr>
          <p:cNvSpPr>
            <a:spLocks noGrp="1"/>
          </p:cNvSpPr>
          <p:nvPr>
            <p:ph type="dt" sz="half" idx="2"/>
          </p:nvPr>
        </p:nvSpPr>
        <p:spPr>
          <a:xfrm>
            <a:off x="1435394" y="6356350"/>
            <a:ext cx="2743200" cy="365125"/>
          </a:xfrm>
          <a:prstGeom prst="rect">
            <a:avLst/>
          </a:prstGeom>
        </p:spPr>
        <p:txBody>
          <a:bodyPr vert="horz" lIns="0" tIns="45720" rIns="91440" bIns="45720" rtlCol="0" anchor="ctr"/>
          <a:lstStyle>
            <a:lvl1pPr algn="l">
              <a:defRPr sz="1200">
                <a:solidFill>
                  <a:schemeClr val="tx1">
                    <a:tint val="75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621B8477-3F24-EDCB-C8AC-84336363918B}"/>
              </a:ext>
            </a:extLst>
          </p:cNvPr>
          <p:cNvSpPr>
            <a:spLocks noGrp="1"/>
          </p:cNvSpPr>
          <p:nvPr>
            <p:ph type="ftr" sz="quarter" idx="3"/>
          </p:nvPr>
        </p:nvSpPr>
        <p:spPr>
          <a:xfrm>
            <a:off x="7238999" y="6356350"/>
            <a:ext cx="4114800" cy="365125"/>
          </a:xfrm>
          <a:prstGeom prst="rect">
            <a:avLst/>
          </a:prstGeom>
        </p:spPr>
        <p:txBody>
          <a:bodyPr vert="horz" lIns="91440" tIns="45720" rIns="0" bIns="45720" rtlCol="0" anchor="ctr"/>
          <a:lstStyle>
            <a:lvl1pPr algn="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708" r:id="rId1"/>
    <p:sldLayoutId id="2147483717" r:id="rId2"/>
    <p:sldLayoutId id="2147483728" r:id="rId3"/>
    <p:sldLayoutId id="2147483729" r:id="rId4"/>
    <p:sldLayoutId id="2147483710" r:id="rId5"/>
    <p:sldLayoutId id="2147483727" r:id="rId6"/>
    <p:sldLayoutId id="2147483701" r:id="rId7"/>
    <p:sldLayoutId id="2147483721" r:id="rId8"/>
    <p:sldLayoutId id="2147483720" r:id="rId9"/>
    <p:sldLayoutId id="2147483730" r:id="rId10"/>
    <p:sldLayoutId id="2147483722" r:id="rId11"/>
    <p:sldLayoutId id="2147483698" r:id="rId12"/>
    <p:sldLayoutId id="2147483732" r:id="rId13"/>
    <p:sldLayoutId id="2147483702" r:id="rId14"/>
    <p:sldLayoutId id="2147483703" r:id="rId15"/>
  </p:sldLayoutIdLst>
  <p:hf sldNum="0" hdr="0" ftr="0"/>
  <p:txStyles>
    <p:titleStyle>
      <a:lvl1pPr algn="l" defTabSz="914400" rtl="0" eaLnBrk="1" latinLnBrk="0" hangingPunct="1">
        <a:lnSpc>
          <a:spcPts val="4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243DF-1FE9-01BE-435F-1729F4AB3DE4}"/>
              </a:ext>
            </a:extLst>
          </p:cNvPr>
          <p:cNvSpPr>
            <a:spLocks noGrp="1"/>
          </p:cNvSpPr>
          <p:nvPr>
            <p:ph type="title"/>
          </p:nvPr>
        </p:nvSpPr>
        <p:spPr/>
        <p:txBody>
          <a:bodyPr/>
          <a:lstStyle/>
          <a:p>
            <a:r>
              <a:rPr lang="en-US" dirty="0"/>
              <a:t>Team 25</a:t>
            </a:r>
          </a:p>
        </p:txBody>
      </p:sp>
      <p:pic>
        <p:nvPicPr>
          <p:cNvPr id="6" name="Picture Placeholder 5" descr="Mountains at sunset">
            <a:extLst>
              <a:ext uri="{FF2B5EF4-FFF2-40B4-BE49-F238E27FC236}">
                <a16:creationId xmlns:a16="http://schemas.microsoft.com/office/drawing/2014/main" id="{B520C53E-8329-74AB-5229-BCDE630B2E13}"/>
              </a:ext>
            </a:extLst>
          </p:cNvPr>
          <p:cNvPicPr>
            <a:picLocks noGrp="1" noChangeAspect="1"/>
          </p:cNvPicPr>
          <p:nvPr>
            <p:ph type="pic" sz="quarter" idx="14"/>
          </p:nvPr>
        </p:nvPicPr>
        <p:blipFill rotWithShape="1">
          <a:blip r:embed="rId3"/>
          <a:srcRect t="21" b="21"/>
          <a:stretch/>
        </p:blipFill>
        <p:spPr/>
      </p:pic>
      <p:sp>
        <p:nvSpPr>
          <p:cNvPr id="4" name="Text Placeholder 3">
            <a:extLst>
              <a:ext uri="{FF2B5EF4-FFF2-40B4-BE49-F238E27FC236}">
                <a16:creationId xmlns:a16="http://schemas.microsoft.com/office/drawing/2014/main" id="{BFAF7377-87AF-3A8C-539C-8A9651F5DA33}"/>
              </a:ext>
            </a:extLst>
          </p:cNvPr>
          <p:cNvSpPr>
            <a:spLocks noGrp="1"/>
          </p:cNvSpPr>
          <p:nvPr>
            <p:ph type="body" sz="quarter" idx="17"/>
          </p:nvPr>
        </p:nvSpPr>
        <p:spPr/>
        <p:txBody>
          <a:bodyPr/>
          <a:lstStyle/>
          <a:p>
            <a:r>
              <a:rPr lang="en-US" dirty="0"/>
              <a:t>Daniel</a:t>
            </a:r>
          </a:p>
          <a:p>
            <a:r>
              <a:rPr lang="en-US" dirty="0"/>
              <a:t>Lei</a:t>
            </a:r>
          </a:p>
          <a:p>
            <a:r>
              <a:rPr lang="en-US" dirty="0"/>
              <a:t>Vincent</a:t>
            </a:r>
          </a:p>
          <a:p>
            <a:endParaRPr lang="en-US" dirty="0"/>
          </a:p>
          <a:p>
            <a:endParaRPr lang="en-US" dirty="0"/>
          </a:p>
        </p:txBody>
      </p:sp>
    </p:spTree>
    <p:extLst>
      <p:ext uri="{BB962C8B-B14F-4D97-AF65-F5344CB8AC3E}">
        <p14:creationId xmlns:p14="http://schemas.microsoft.com/office/powerpoint/2010/main" val="3037812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3B2CAA-21CC-F612-C515-715EC68BF302}"/>
            </a:ext>
          </a:extLst>
        </p:cNvPr>
        <p:cNvGrpSpPr/>
        <p:nvPr/>
      </p:nvGrpSpPr>
      <p:grpSpPr>
        <a:xfrm>
          <a:off x="0" y="0"/>
          <a:ext cx="0" cy="0"/>
          <a:chOff x="0" y="0"/>
          <a:chExt cx="0" cy="0"/>
        </a:xfrm>
      </p:grpSpPr>
      <p:sp>
        <p:nvSpPr>
          <p:cNvPr id="25" name="Title 24">
            <a:extLst>
              <a:ext uri="{FF2B5EF4-FFF2-40B4-BE49-F238E27FC236}">
                <a16:creationId xmlns:a16="http://schemas.microsoft.com/office/drawing/2014/main" id="{B34A147A-5BDC-F17B-A15B-D55BD21E17DD}"/>
              </a:ext>
            </a:extLst>
          </p:cNvPr>
          <p:cNvSpPr>
            <a:spLocks noGrp="1"/>
          </p:cNvSpPr>
          <p:nvPr>
            <p:ph type="title"/>
          </p:nvPr>
        </p:nvSpPr>
        <p:spPr>
          <a:xfrm>
            <a:off x="1280159" y="4970638"/>
            <a:ext cx="9144000" cy="1280160"/>
          </a:xfrm>
        </p:spPr>
        <p:txBody>
          <a:bodyPr/>
          <a:lstStyle/>
          <a:p>
            <a:r>
              <a:rPr lang="en-US" dirty="0"/>
              <a:t>consideration</a:t>
            </a:r>
          </a:p>
        </p:txBody>
      </p:sp>
      <p:sp>
        <p:nvSpPr>
          <p:cNvPr id="23" name="Content Placeholder 22">
            <a:extLst>
              <a:ext uri="{FF2B5EF4-FFF2-40B4-BE49-F238E27FC236}">
                <a16:creationId xmlns:a16="http://schemas.microsoft.com/office/drawing/2014/main" id="{2E19F1CA-BFEA-199A-3947-4AE1FA3432FB}"/>
              </a:ext>
            </a:extLst>
          </p:cNvPr>
          <p:cNvSpPr>
            <a:spLocks noGrp="1"/>
          </p:cNvSpPr>
          <p:nvPr>
            <p:ph sz="half" idx="2"/>
          </p:nvPr>
        </p:nvSpPr>
        <p:spPr>
          <a:xfrm>
            <a:off x="1280160" y="685800"/>
            <a:ext cx="4937760" cy="4023360"/>
          </a:xfrm>
        </p:spPr>
        <p:txBody>
          <a:bodyPr/>
          <a:lstStyle/>
          <a:p>
            <a:r>
              <a:rPr lang="en-US" b="1" dirty="0"/>
              <a:t>AI Enhances Education:</a:t>
            </a:r>
          </a:p>
          <a:p>
            <a:pPr marL="342900" indent="-342900">
              <a:buFont typeface="+mj-lt"/>
              <a:buAutoNum type="arabicPeriod"/>
            </a:pPr>
            <a:r>
              <a:rPr lang="en-US" dirty="0"/>
              <a:t>Personalized Learning:</a:t>
            </a:r>
          </a:p>
          <a:p>
            <a:pPr marL="342900" indent="-342900">
              <a:buFont typeface="+mj-lt"/>
              <a:buAutoNum type="arabicPeriod"/>
            </a:pPr>
            <a:r>
              <a:rPr lang="en-US" dirty="0"/>
              <a:t>Accessibility &amp; Inclusion</a:t>
            </a:r>
          </a:p>
          <a:p>
            <a:pPr marL="342900" indent="-342900">
              <a:buFont typeface="+mj-lt"/>
              <a:buAutoNum type="arabicPeriod"/>
            </a:pPr>
            <a:r>
              <a:rPr lang="en-US" dirty="0"/>
              <a:t>Data-Driven Insights</a:t>
            </a:r>
          </a:p>
        </p:txBody>
      </p:sp>
      <p:sp>
        <p:nvSpPr>
          <p:cNvPr id="10" name="Content Placeholder 9">
            <a:extLst>
              <a:ext uri="{FF2B5EF4-FFF2-40B4-BE49-F238E27FC236}">
                <a16:creationId xmlns:a16="http://schemas.microsoft.com/office/drawing/2014/main" id="{AA7DB85B-EB8D-C8F2-998F-A2345B4354D8}"/>
              </a:ext>
            </a:extLst>
          </p:cNvPr>
          <p:cNvSpPr>
            <a:spLocks noGrp="1"/>
          </p:cNvSpPr>
          <p:nvPr>
            <p:ph sz="quarter" idx="4"/>
          </p:nvPr>
        </p:nvSpPr>
        <p:spPr>
          <a:xfrm>
            <a:off x="6704755" y="685800"/>
            <a:ext cx="4937760" cy="4023360"/>
          </a:xfrm>
        </p:spPr>
        <p:txBody>
          <a:bodyPr>
            <a:normAutofit/>
          </a:bodyPr>
          <a:lstStyle/>
          <a:p>
            <a:pPr marL="0" indent="0">
              <a:buNone/>
            </a:pPr>
            <a:r>
              <a:rPr lang="en-US" b="1" dirty="0"/>
              <a:t>Challenges (Fairness &amp; Transparency)</a:t>
            </a:r>
          </a:p>
          <a:p>
            <a:pPr marL="342900" indent="-342900">
              <a:buFont typeface="+mj-lt"/>
              <a:buAutoNum type="arabicPeriod"/>
            </a:pPr>
            <a:r>
              <a:rPr lang="en-US" dirty="0"/>
              <a:t>Bias in AI Algorithms</a:t>
            </a:r>
          </a:p>
          <a:p>
            <a:pPr marL="342900" indent="-342900">
              <a:buFont typeface="+mj-lt"/>
              <a:buAutoNum type="arabicPeriod"/>
            </a:pPr>
            <a:r>
              <a:rPr lang="en-US" dirty="0"/>
              <a:t>Transparency &amp; Explainability</a:t>
            </a:r>
          </a:p>
          <a:p>
            <a:pPr marL="342900" indent="-342900">
              <a:buFont typeface="+mj-lt"/>
              <a:buAutoNum type="arabicPeriod"/>
            </a:pPr>
            <a:r>
              <a:rPr lang="en-US" dirty="0"/>
              <a:t>Data Privacy &amp; Security</a:t>
            </a:r>
          </a:p>
          <a:p>
            <a:pPr marL="342900" indent="-342900">
              <a:buFont typeface="+mj-lt"/>
              <a:buAutoNum type="arabicPeriod"/>
            </a:pPr>
            <a:r>
              <a:rPr lang="en-US" dirty="0"/>
              <a:t>Dependency on AI</a:t>
            </a:r>
            <a:endParaRPr lang="en-US" b="1" dirty="0"/>
          </a:p>
          <a:p>
            <a:pPr marL="0" indent="0">
              <a:buNone/>
            </a:pPr>
            <a:endParaRPr lang="en-US" b="1" dirty="0"/>
          </a:p>
        </p:txBody>
      </p:sp>
    </p:spTree>
    <p:extLst>
      <p:ext uri="{BB962C8B-B14F-4D97-AF65-F5344CB8AC3E}">
        <p14:creationId xmlns:p14="http://schemas.microsoft.com/office/powerpoint/2010/main" val="2708882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5D893-E98A-260A-9EC4-B9365E533FD5}"/>
              </a:ext>
            </a:extLst>
          </p:cNvPr>
          <p:cNvSpPr>
            <a:spLocks noGrp="1"/>
          </p:cNvSpPr>
          <p:nvPr>
            <p:ph type="title"/>
          </p:nvPr>
        </p:nvSpPr>
        <p:spPr>
          <a:xfrm>
            <a:off x="2792897" y="585216"/>
            <a:ext cx="8965094" cy="2276856"/>
          </a:xfrm>
        </p:spPr>
        <p:txBody>
          <a:bodyPr/>
          <a:lstStyle/>
          <a:p>
            <a:r>
              <a:rPr lang="en-US" dirty="0"/>
              <a:t>Thank you</a:t>
            </a:r>
          </a:p>
        </p:txBody>
      </p:sp>
      <p:pic>
        <p:nvPicPr>
          <p:cNvPr id="5" name="Picture Placeholder 14" descr="Mountains under near dusk sky">
            <a:extLst>
              <a:ext uri="{FF2B5EF4-FFF2-40B4-BE49-F238E27FC236}">
                <a16:creationId xmlns:a16="http://schemas.microsoft.com/office/drawing/2014/main" id="{DE72DC91-8DC9-B68C-C1D3-8F5273481A74}"/>
              </a:ext>
            </a:extLst>
          </p:cNvPr>
          <p:cNvPicPr>
            <a:picLocks noGrp="1" noChangeAspect="1"/>
          </p:cNvPicPr>
          <p:nvPr>
            <p:ph type="pic" sz="quarter" idx="14"/>
          </p:nvPr>
        </p:nvPicPr>
        <p:blipFill rotWithShape="1">
          <a:blip r:embed="rId3"/>
          <a:srcRect l="13191" r="13191"/>
          <a:stretch/>
        </p:blipFill>
        <p:spPr>
          <a:xfrm>
            <a:off x="1371606" y="3205313"/>
            <a:ext cx="3043077" cy="3043083"/>
          </a:xfrm>
        </p:spPr>
      </p:pic>
      <p:sp>
        <p:nvSpPr>
          <p:cNvPr id="3" name="Text Placeholder 2">
            <a:extLst>
              <a:ext uri="{FF2B5EF4-FFF2-40B4-BE49-F238E27FC236}">
                <a16:creationId xmlns:a16="http://schemas.microsoft.com/office/drawing/2014/main" id="{FD70D88C-5989-4007-4953-F54A4A34B778}"/>
              </a:ext>
            </a:extLst>
          </p:cNvPr>
          <p:cNvSpPr>
            <a:spLocks noGrp="1"/>
          </p:cNvSpPr>
          <p:nvPr>
            <p:ph type="body" sz="quarter" idx="13"/>
          </p:nvPr>
        </p:nvSpPr>
        <p:spPr>
          <a:xfrm>
            <a:off x="5640609" y="3127248"/>
            <a:ext cx="6117381" cy="3017520"/>
          </a:xfrm>
        </p:spPr>
        <p:txBody>
          <a:bodyPr/>
          <a:lstStyle/>
          <a:p>
            <a:r>
              <a:rPr lang="en-US" dirty="0"/>
              <a:t>Team 25</a:t>
            </a:r>
          </a:p>
          <a:p>
            <a:endParaRPr lang="en-US" dirty="0"/>
          </a:p>
          <a:p>
            <a:endParaRPr lang="en-US" dirty="0"/>
          </a:p>
        </p:txBody>
      </p:sp>
    </p:spTree>
    <p:extLst>
      <p:ext uri="{BB962C8B-B14F-4D97-AF65-F5344CB8AC3E}">
        <p14:creationId xmlns:p14="http://schemas.microsoft.com/office/powerpoint/2010/main" val="4273949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5A271-8875-6BCE-0A4A-542683BB3917}"/>
              </a:ext>
            </a:extLst>
          </p:cNvPr>
          <p:cNvSpPr>
            <a:spLocks noGrp="1"/>
          </p:cNvSpPr>
          <p:nvPr>
            <p:ph type="ctrTitle"/>
          </p:nvPr>
        </p:nvSpPr>
        <p:spPr>
          <a:xfrm>
            <a:off x="1280159" y="3386775"/>
            <a:ext cx="8311102" cy="3080335"/>
          </a:xfrm>
        </p:spPr>
        <p:txBody>
          <a:bodyPr/>
          <a:lstStyle/>
          <a:p>
            <a:r>
              <a:rPr lang="en-US" dirty="0" err="1"/>
              <a:t>Edusense</a:t>
            </a:r>
            <a:endParaRPr lang="en-US" dirty="0"/>
          </a:p>
        </p:txBody>
      </p:sp>
      <p:pic>
        <p:nvPicPr>
          <p:cNvPr id="7" name="Picture Placeholder 8" descr="Mountains at sunset">
            <a:extLst>
              <a:ext uri="{FF2B5EF4-FFF2-40B4-BE49-F238E27FC236}">
                <a16:creationId xmlns:a16="http://schemas.microsoft.com/office/drawing/2014/main" id="{DABEABE1-2983-8759-E3F7-CCC6330C6BA1}"/>
              </a:ext>
            </a:extLst>
          </p:cNvPr>
          <p:cNvPicPr>
            <a:picLocks noGrp="1" noChangeAspect="1"/>
          </p:cNvPicPr>
          <p:nvPr>
            <p:ph type="pic" sz="quarter" idx="13"/>
          </p:nvPr>
        </p:nvPicPr>
        <p:blipFill rotWithShape="1">
          <a:blip r:embed="rId3"/>
          <a:srcRect l="23" r="23"/>
          <a:stretch/>
        </p:blipFill>
        <p:spPr>
          <a:xfrm>
            <a:off x="8197587" y="411831"/>
            <a:ext cx="3521337" cy="3521344"/>
          </a:xfrm>
        </p:spPr>
      </p:pic>
    </p:spTree>
    <p:extLst>
      <p:ext uri="{BB962C8B-B14F-4D97-AF65-F5344CB8AC3E}">
        <p14:creationId xmlns:p14="http://schemas.microsoft.com/office/powerpoint/2010/main" val="1941235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247ABD4-990A-BAC8-69FC-AF4C84F3AD63}"/>
              </a:ext>
            </a:extLst>
          </p:cNvPr>
          <p:cNvSpPr>
            <a:spLocks noGrp="1"/>
          </p:cNvSpPr>
          <p:nvPr>
            <p:ph type="ctrTitle"/>
          </p:nvPr>
        </p:nvSpPr>
        <p:spPr>
          <a:xfrm>
            <a:off x="1280159" y="301752"/>
            <a:ext cx="4980681" cy="2441448"/>
          </a:xfrm>
        </p:spPr>
        <p:txBody>
          <a:bodyPr/>
          <a:lstStyle/>
          <a:p>
            <a:r>
              <a:rPr lang="en-US" dirty="0"/>
              <a:t>What is </a:t>
            </a:r>
            <a:r>
              <a:rPr lang="en-US" dirty="0" err="1"/>
              <a:t>Edusense</a:t>
            </a:r>
            <a:r>
              <a:rPr lang="en-US" dirty="0"/>
              <a:t>?</a:t>
            </a:r>
          </a:p>
        </p:txBody>
      </p:sp>
      <p:sp>
        <p:nvSpPr>
          <p:cNvPr id="9" name="Text Placeholder 8">
            <a:extLst>
              <a:ext uri="{FF2B5EF4-FFF2-40B4-BE49-F238E27FC236}">
                <a16:creationId xmlns:a16="http://schemas.microsoft.com/office/drawing/2014/main" id="{61E6A21B-7748-174B-D77E-8EE0B288C7D0}"/>
              </a:ext>
            </a:extLst>
          </p:cNvPr>
          <p:cNvSpPr>
            <a:spLocks noGrp="1"/>
          </p:cNvSpPr>
          <p:nvPr>
            <p:ph type="body" sz="quarter" idx="14"/>
          </p:nvPr>
        </p:nvSpPr>
        <p:spPr>
          <a:xfrm>
            <a:off x="1280161" y="2777067"/>
            <a:ext cx="4663440" cy="3550581"/>
          </a:xfrm>
        </p:spPr>
        <p:txBody>
          <a:bodyPr/>
          <a:lstStyle/>
          <a:p>
            <a:r>
              <a:rPr lang="en-US" sz="1800" b="0" i="0" u="none" strike="noStrike" dirty="0">
                <a:solidFill>
                  <a:srgbClr val="000000"/>
                </a:solidFill>
                <a:effectLst/>
                <a:latin typeface="Arial" panose="020B0604020202020204"/>
              </a:rPr>
              <a:t>This app involves AI and machine learning which helps to improve the learning experience of students in their daily life, recommend learning curriculums and custom learning path based on student data</a:t>
            </a:r>
            <a:endParaRPr lang="en-US" dirty="0"/>
          </a:p>
        </p:txBody>
      </p:sp>
      <p:sp>
        <p:nvSpPr>
          <p:cNvPr id="4" name="Picture Placeholder 3">
            <a:extLst>
              <a:ext uri="{FF2B5EF4-FFF2-40B4-BE49-F238E27FC236}">
                <a16:creationId xmlns:a16="http://schemas.microsoft.com/office/drawing/2014/main" id="{0C10502A-B0DB-35F5-00A2-969A8AE2E3F6}"/>
              </a:ext>
            </a:extLst>
          </p:cNvPr>
          <p:cNvSpPr>
            <a:spLocks noGrp="1"/>
          </p:cNvSpPr>
          <p:nvPr>
            <p:ph type="pic" sz="quarter" idx="13"/>
          </p:nvPr>
        </p:nvSpPr>
        <p:spPr>
          <a:xfrm>
            <a:off x="6742206" y="2002114"/>
            <a:ext cx="5221224" cy="2553415"/>
          </a:xfrm>
        </p:spPr>
        <p:txBody>
          <a:bodyPr>
            <a:normAutofit fontScale="85000" lnSpcReduction="10000"/>
          </a:bodyPr>
          <a:lstStyle/>
          <a:p>
            <a:r>
              <a:rPr lang="en-US" sz="9600" dirty="0" err="1"/>
              <a:t>Edusense</a:t>
            </a:r>
            <a:endParaRPr lang="en-US" sz="6000" dirty="0"/>
          </a:p>
        </p:txBody>
      </p:sp>
    </p:spTree>
    <p:extLst>
      <p:ext uri="{BB962C8B-B14F-4D97-AF65-F5344CB8AC3E}">
        <p14:creationId xmlns:p14="http://schemas.microsoft.com/office/powerpoint/2010/main" val="3638111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71D81F-9B4B-26D8-5C68-FE0A9EB056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D0F9D1-4613-FF42-59C1-E458C093E185}"/>
              </a:ext>
            </a:extLst>
          </p:cNvPr>
          <p:cNvSpPr>
            <a:spLocks noGrp="1"/>
          </p:cNvSpPr>
          <p:nvPr>
            <p:ph type="title"/>
          </p:nvPr>
        </p:nvSpPr>
        <p:spPr>
          <a:xfrm>
            <a:off x="1280160" y="685800"/>
            <a:ext cx="9137012" cy="1280160"/>
          </a:xfrm>
        </p:spPr>
        <p:txBody>
          <a:bodyPr/>
          <a:lstStyle/>
          <a:p>
            <a:r>
              <a:rPr lang="en-US" dirty="0"/>
              <a:t>Why we came up with this idea?</a:t>
            </a:r>
          </a:p>
        </p:txBody>
      </p:sp>
      <p:sp>
        <p:nvSpPr>
          <p:cNvPr id="4" name="Content Placeholder 3">
            <a:extLst>
              <a:ext uri="{FF2B5EF4-FFF2-40B4-BE49-F238E27FC236}">
                <a16:creationId xmlns:a16="http://schemas.microsoft.com/office/drawing/2014/main" id="{D1E22AFF-471A-EE36-32EC-31991AEBAE55}"/>
              </a:ext>
            </a:extLst>
          </p:cNvPr>
          <p:cNvSpPr>
            <a:spLocks noGrp="1"/>
          </p:cNvSpPr>
          <p:nvPr>
            <p:ph sz="half" idx="2"/>
          </p:nvPr>
        </p:nvSpPr>
        <p:spPr>
          <a:xfrm>
            <a:off x="1280160" y="2327440"/>
            <a:ext cx="4846320" cy="4040574"/>
          </a:xfrm>
        </p:spPr>
        <p:txBody>
          <a:bodyPr/>
          <a:lstStyle/>
          <a:p>
            <a:r>
              <a:rPr lang="en-US" sz="2800" b="1" dirty="0"/>
              <a:t>Problems: </a:t>
            </a:r>
          </a:p>
          <a:p>
            <a:r>
              <a:rPr lang="en-US" dirty="0"/>
              <a:t>Traditional education is one-size-fits-all, making it hard for students to learn at their own pace. Educators struggle to personalize lessons and track individual progress effectively.</a:t>
            </a:r>
          </a:p>
        </p:txBody>
      </p:sp>
      <p:sp>
        <p:nvSpPr>
          <p:cNvPr id="6" name="Content Placeholder 5">
            <a:extLst>
              <a:ext uri="{FF2B5EF4-FFF2-40B4-BE49-F238E27FC236}">
                <a16:creationId xmlns:a16="http://schemas.microsoft.com/office/drawing/2014/main" id="{B38C9C22-5608-09E2-6011-C656A10073E0}"/>
              </a:ext>
            </a:extLst>
          </p:cNvPr>
          <p:cNvSpPr>
            <a:spLocks noGrp="1"/>
          </p:cNvSpPr>
          <p:nvPr>
            <p:ph sz="quarter" idx="4"/>
          </p:nvPr>
        </p:nvSpPr>
        <p:spPr>
          <a:xfrm>
            <a:off x="6611434" y="2327440"/>
            <a:ext cx="4846320" cy="4040574"/>
          </a:xfrm>
        </p:spPr>
        <p:txBody>
          <a:bodyPr/>
          <a:lstStyle/>
          <a:p>
            <a:r>
              <a:rPr lang="en-US" b="1" dirty="0"/>
              <a:t>Solutions: </a:t>
            </a:r>
          </a:p>
          <a:p>
            <a:r>
              <a:rPr lang="en-US" dirty="0"/>
              <a:t>Our AI app </a:t>
            </a:r>
            <a:r>
              <a:rPr lang="en-US" b="1" dirty="0"/>
              <a:t>analyzes student data</a:t>
            </a:r>
            <a:r>
              <a:rPr lang="en-US" dirty="0"/>
              <a:t> using a </a:t>
            </a:r>
            <a:r>
              <a:rPr lang="en-US" b="1" dirty="0"/>
              <a:t>neural network</a:t>
            </a:r>
            <a:r>
              <a:rPr lang="en-US" dirty="0"/>
              <a:t> to classify learning styles. It then </a:t>
            </a:r>
            <a:r>
              <a:rPr lang="en-US" b="1" dirty="0"/>
              <a:t>adapts content dynamically</a:t>
            </a:r>
            <a:r>
              <a:rPr lang="en-US" dirty="0"/>
              <a:t>, ensuring personalized learning and </a:t>
            </a:r>
            <a:r>
              <a:rPr lang="en-US" b="1" dirty="0"/>
              <a:t>data-driven insights</a:t>
            </a:r>
            <a:r>
              <a:rPr lang="en-US" dirty="0"/>
              <a:t> for better outcomes.</a:t>
            </a:r>
          </a:p>
        </p:txBody>
      </p:sp>
    </p:spTree>
    <p:extLst>
      <p:ext uri="{BB962C8B-B14F-4D97-AF65-F5344CB8AC3E}">
        <p14:creationId xmlns:p14="http://schemas.microsoft.com/office/powerpoint/2010/main" val="228608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 diagram of a network&#10;&#10;AI-generated content may be incorrect.">
            <a:extLst>
              <a:ext uri="{FF2B5EF4-FFF2-40B4-BE49-F238E27FC236}">
                <a16:creationId xmlns:a16="http://schemas.microsoft.com/office/drawing/2014/main" id="{6B1F92AE-6CD8-2238-0E94-EDE13D3E3D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6250"/>
          <a:stretch/>
        </p:blipFill>
        <p:spPr bwMode="auto">
          <a:xfrm>
            <a:off x="20" y="10"/>
            <a:ext cx="12191980" cy="6857990"/>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6274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E24D3-07BE-C483-3F42-95EEE83332F6}"/>
              </a:ext>
            </a:extLst>
          </p:cNvPr>
          <p:cNvSpPr>
            <a:spLocks noGrp="1"/>
          </p:cNvSpPr>
          <p:nvPr>
            <p:ph type="title"/>
          </p:nvPr>
        </p:nvSpPr>
        <p:spPr>
          <a:xfrm>
            <a:off x="8035245" y="695132"/>
            <a:ext cx="3180151" cy="1422917"/>
          </a:xfrm>
        </p:spPr>
        <p:txBody>
          <a:bodyPr/>
          <a:lstStyle/>
          <a:p>
            <a:r>
              <a:rPr lang="en-US" dirty="0"/>
              <a:t>Features</a:t>
            </a:r>
          </a:p>
        </p:txBody>
      </p:sp>
      <p:sp>
        <p:nvSpPr>
          <p:cNvPr id="63" name="Text Placeholder 62">
            <a:extLst>
              <a:ext uri="{FF2B5EF4-FFF2-40B4-BE49-F238E27FC236}">
                <a16:creationId xmlns:a16="http://schemas.microsoft.com/office/drawing/2014/main" id="{9EFE5C42-059F-482E-C029-E8FA5107EEDA}"/>
              </a:ext>
            </a:extLst>
          </p:cNvPr>
          <p:cNvSpPr>
            <a:spLocks noGrp="1"/>
          </p:cNvSpPr>
          <p:nvPr>
            <p:ph sz="quarter" idx="15"/>
          </p:nvPr>
        </p:nvSpPr>
        <p:spPr>
          <a:xfrm>
            <a:off x="1147666" y="1533525"/>
            <a:ext cx="5153000" cy="1895475"/>
          </a:xfrm>
        </p:spPr>
        <p:txBody>
          <a:bodyPr>
            <a:normAutofit/>
          </a:bodyPr>
          <a:lstStyle/>
          <a:p>
            <a:r>
              <a:rPr lang="en-US" dirty="0"/>
              <a:t>Personalized Learning Journey</a:t>
            </a:r>
          </a:p>
          <a:p>
            <a:r>
              <a:rPr lang="en-US" dirty="0"/>
              <a:t>Interactive Data Input</a:t>
            </a:r>
          </a:p>
          <a:p>
            <a:r>
              <a:rPr lang="en-US" dirty="0"/>
              <a:t>AI-Driven Classification</a:t>
            </a:r>
          </a:p>
          <a:p>
            <a:r>
              <a:rPr lang="en-US" dirty="0"/>
              <a:t>Display Content accurately 	</a:t>
            </a:r>
          </a:p>
          <a:p>
            <a:r>
              <a:rPr lang="en-US" dirty="0"/>
              <a:t>Data-Driven Insights &amp; Recommendations</a:t>
            </a:r>
          </a:p>
        </p:txBody>
      </p:sp>
      <p:sp>
        <p:nvSpPr>
          <p:cNvPr id="18" name="Content Placeholder 17">
            <a:extLst>
              <a:ext uri="{FF2B5EF4-FFF2-40B4-BE49-F238E27FC236}">
                <a16:creationId xmlns:a16="http://schemas.microsoft.com/office/drawing/2014/main" id="{828FD192-492A-A40D-E86A-BABC77587C80}"/>
              </a:ext>
            </a:extLst>
          </p:cNvPr>
          <p:cNvSpPr>
            <a:spLocks noGrp="1"/>
          </p:cNvSpPr>
          <p:nvPr>
            <p:ph sz="quarter" idx="13"/>
          </p:nvPr>
        </p:nvSpPr>
        <p:spPr/>
        <p:txBody>
          <a:bodyPr/>
          <a:lstStyle/>
          <a:p>
            <a:r>
              <a:rPr lang="en-US" sz="2800" dirty="0"/>
              <a:t>How much learners can gain from this?</a:t>
            </a:r>
          </a:p>
        </p:txBody>
      </p:sp>
      <p:sp>
        <p:nvSpPr>
          <p:cNvPr id="11" name="Content Placeholder 10">
            <a:extLst>
              <a:ext uri="{FF2B5EF4-FFF2-40B4-BE49-F238E27FC236}">
                <a16:creationId xmlns:a16="http://schemas.microsoft.com/office/drawing/2014/main" id="{762FCA4D-7EEE-9E3D-F691-FEFB5FB337E6}"/>
              </a:ext>
            </a:extLst>
          </p:cNvPr>
          <p:cNvSpPr>
            <a:spLocks noGrp="1"/>
          </p:cNvSpPr>
          <p:nvPr>
            <p:ph sz="quarter" idx="4"/>
          </p:nvPr>
        </p:nvSpPr>
        <p:spPr/>
        <p:txBody>
          <a:bodyPr/>
          <a:lstStyle/>
          <a:p>
            <a:r>
              <a:rPr lang="en-US" dirty="0"/>
              <a:t>Find an effective way of learning </a:t>
            </a:r>
          </a:p>
          <a:p>
            <a:r>
              <a:rPr lang="en-US" dirty="0"/>
              <a:t>Track one’s performance easier</a:t>
            </a:r>
          </a:p>
          <a:p>
            <a:r>
              <a:rPr lang="en-US" dirty="0"/>
              <a:t>Save time</a:t>
            </a:r>
          </a:p>
          <a:p>
            <a:endParaRPr lang="en-US" dirty="0"/>
          </a:p>
        </p:txBody>
      </p:sp>
    </p:spTree>
    <p:extLst>
      <p:ext uri="{BB962C8B-B14F-4D97-AF65-F5344CB8AC3E}">
        <p14:creationId xmlns:p14="http://schemas.microsoft.com/office/powerpoint/2010/main" val="719664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698432-2D58-D940-A0AE-7748E2A4879B}"/>
              </a:ext>
            </a:extLst>
          </p:cNvPr>
          <p:cNvSpPr>
            <a:spLocks noGrp="1"/>
          </p:cNvSpPr>
          <p:nvPr>
            <p:ph type="ctrTitle"/>
          </p:nvPr>
        </p:nvSpPr>
        <p:spPr/>
        <p:txBody>
          <a:bodyPr/>
          <a:lstStyle/>
          <a:p>
            <a:r>
              <a:rPr lang="en-US" dirty="0"/>
              <a:t>Ethical Impact</a:t>
            </a:r>
          </a:p>
        </p:txBody>
      </p:sp>
      <p:sp>
        <p:nvSpPr>
          <p:cNvPr id="7" name="Subtitle 6">
            <a:extLst>
              <a:ext uri="{FF2B5EF4-FFF2-40B4-BE49-F238E27FC236}">
                <a16:creationId xmlns:a16="http://schemas.microsoft.com/office/drawing/2014/main" id="{4C780BDD-62B7-3E51-C2DE-09259F62CC03}"/>
              </a:ext>
            </a:extLst>
          </p:cNvPr>
          <p:cNvSpPr>
            <a:spLocks noGrp="1"/>
          </p:cNvSpPr>
          <p:nvPr>
            <p:ph type="subTitle" idx="1"/>
          </p:nvPr>
        </p:nvSpPr>
        <p:spPr/>
        <p:txBody>
          <a:bodyPr/>
          <a:lstStyle/>
          <a:p>
            <a:r>
              <a:rPr lang="en-US" dirty="0"/>
              <a:t>Team 25</a:t>
            </a:r>
          </a:p>
        </p:txBody>
      </p:sp>
    </p:spTree>
    <p:extLst>
      <p:ext uri="{BB962C8B-B14F-4D97-AF65-F5344CB8AC3E}">
        <p14:creationId xmlns:p14="http://schemas.microsoft.com/office/powerpoint/2010/main" val="3749168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a:extLst>
              <a:ext uri="{FF2B5EF4-FFF2-40B4-BE49-F238E27FC236}">
                <a16:creationId xmlns:a16="http://schemas.microsoft.com/office/drawing/2014/main" id="{B4A8555D-2DFF-E6D8-3698-67C06B770264}"/>
              </a:ext>
            </a:extLst>
          </p:cNvPr>
          <p:cNvSpPr>
            <a:spLocks noGrp="1"/>
          </p:cNvSpPr>
          <p:nvPr>
            <p:ph type="title"/>
          </p:nvPr>
        </p:nvSpPr>
        <p:spPr>
          <a:xfrm>
            <a:off x="1280159" y="4970638"/>
            <a:ext cx="9144000" cy="1280160"/>
          </a:xfrm>
        </p:spPr>
        <p:txBody>
          <a:bodyPr/>
          <a:lstStyle/>
          <a:p>
            <a:r>
              <a:rPr lang="en-US" dirty="0"/>
              <a:t>Ethical impact</a:t>
            </a:r>
          </a:p>
        </p:txBody>
      </p:sp>
      <p:sp>
        <p:nvSpPr>
          <p:cNvPr id="23" name="Content Placeholder 22">
            <a:extLst>
              <a:ext uri="{FF2B5EF4-FFF2-40B4-BE49-F238E27FC236}">
                <a16:creationId xmlns:a16="http://schemas.microsoft.com/office/drawing/2014/main" id="{E16BFA7C-979F-1D5E-79D4-DEEC56EBE216}"/>
              </a:ext>
            </a:extLst>
          </p:cNvPr>
          <p:cNvSpPr>
            <a:spLocks noGrp="1"/>
          </p:cNvSpPr>
          <p:nvPr>
            <p:ph sz="half" idx="2"/>
          </p:nvPr>
        </p:nvSpPr>
        <p:spPr>
          <a:xfrm>
            <a:off x="1280160" y="685800"/>
            <a:ext cx="4937760" cy="4023360"/>
          </a:xfrm>
        </p:spPr>
        <p:txBody>
          <a:bodyPr/>
          <a:lstStyle/>
          <a:p>
            <a:pPr marL="285750" indent="-285750">
              <a:buFontTx/>
              <a:buChar char="-"/>
            </a:pPr>
            <a:r>
              <a:rPr lang="en-US" sz="1800" b="1" i="0" u="none" strike="noStrike" dirty="0">
                <a:solidFill>
                  <a:srgbClr val="000000"/>
                </a:solidFill>
                <a:effectLst/>
                <a:latin typeface="Arial" panose="020B0604020202020204"/>
              </a:rPr>
              <a:t>Transparent Classification</a:t>
            </a:r>
            <a:r>
              <a:rPr lang="en-US" sz="1800" b="0" i="0" u="none" strike="noStrike" dirty="0">
                <a:solidFill>
                  <a:srgbClr val="000000"/>
                </a:solidFill>
                <a:effectLst/>
                <a:latin typeface="Arial" panose="020B0604020202020204"/>
              </a:rPr>
              <a:t>: </a:t>
            </a:r>
          </a:p>
          <a:p>
            <a:pPr lvl="1" indent="0">
              <a:buNone/>
            </a:pPr>
            <a:r>
              <a:rPr lang="en-US" sz="1800" b="0" i="0" u="none" strike="noStrike" dirty="0">
                <a:solidFill>
                  <a:srgbClr val="000000"/>
                </a:solidFill>
                <a:effectLst/>
                <a:latin typeface="Arial" panose="020B0604020202020204"/>
              </a:rPr>
              <a:t>We're transparent about User Information, clearly informing users that their input data determines content personalization</a:t>
            </a:r>
            <a:endParaRPr lang="en-US" b="0" i="0" u="none" strike="noStrike" dirty="0">
              <a:solidFill>
                <a:srgbClr val="000000"/>
              </a:solidFill>
              <a:effectLst/>
              <a:latin typeface="Arial" panose="020B0604020202020204"/>
            </a:endParaRPr>
          </a:p>
          <a:p>
            <a:pPr marL="285750" indent="-285750">
              <a:buFontTx/>
              <a:buChar char="-"/>
            </a:pPr>
            <a:r>
              <a:rPr lang="en-US" sz="1800" b="1" i="0" u="none" strike="noStrike" dirty="0">
                <a:solidFill>
                  <a:srgbClr val="000000"/>
                </a:solidFill>
                <a:effectLst/>
                <a:latin typeface="Arial" panose="020B0604020202020204"/>
              </a:rPr>
              <a:t>User Control and Consent</a:t>
            </a:r>
            <a:r>
              <a:rPr lang="en-US" sz="1800" b="0" i="0" u="none" strike="noStrike" dirty="0">
                <a:solidFill>
                  <a:srgbClr val="000000"/>
                </a:solidFill>
                <a:effectLst/>
                <a:latin typeface="Arial" panose="020B0604020202020204"/>
              </a:rPr>
              <a:t>:</a:t>
            </a:r>
          </a:p>
          <a:p>
            <a:pPr lvl="1" indent="0">
              <a:buNone/>
            </a:pPr>
            <a:r>
              <a:rPr lang="en-US" b="0" i="0" u="none" strike="noStrike" dirty="0">
                <a:solidFill>
                  <a:srgbClr val="000000"/>
                </a:solidFill>
                <a:effectLst/>
                <a:latin typeface="Arial" panose="020B0604020202020204"/>
              </a:rPr>
              <a:t>Students actively provide their information through web forms, maintaining agency in the personalization process. </a:t>
            </a:r>
            <a:endParaRPr lang="en-US" sz="1800" b="0" i="0" u="none" strike="noStrike" dirty="0">
              <a:solidFill>
                <a:srgbClr val="000000"/>
              </a:solidFill>
              <a:effectLst/>
              <a:latin typeface="Arial" panose="020B0604020202020204"/>
            </a:endParaRPr>
          </a:p>
          <a:p>
            <a:pPr marL="285750" indent="-285750">
              <a:buFontTx/>
              <a:buChar char="-"/>
            </a:pPr>
            <a:r>
              <a:rPr lang="en-US" sz="1800" b="1" i="0" u="none" strike="noStrike" dirty="0">
                <a:solidFill>
                  <a:srgbClr val="000000"/>
                </a:solidFill>
                <a:effectLst/>
                <a:latin typeface="Arial" panose="020B0604020202020204"/>
              </a:rPr>
              <a:t>Limited Data Collection</a:t>
            </a:r>
            <a:r>
              <a:rPr lang="en-US" dirty="0">
                <a:solidFill>
                  <a:srgbClr val="000000"/>
                </a:solidFill>
                <a:latin typeface="Arial" panose="020B0604020202020204"/>
              </a:rPr>
              <a:t>: </a:t>
            </a:r>
          </a:p>
          <a:p>
            <a:pPr lvl="1" indent="0">
              <a:buNone/>
            </a:pPr>
            <a:r>
              <a:rPr lang="en-US" b="0" i="0" u="none" strike="noStrike" dirty="0">
                <a:solidFill>
                  <a:srgbClr val="000000"/>
                </a:solidFill>
                <a:effectLst/>
                <a:latin typeface="Arial" panose="020B0604020202020204"/>
              </a:rPr>
              <a:t>only collect information directly relevant to learning style classification, avoiding unnecessary personal data collection.</a:t>
            </a:r>
            <a:endParaRPr lang="en-US" dirty="0">
              <a:solidFill>
                <a:srgbClr val="000000"/>
              </a:solidFill>
              <a:latin typeface="Arial" panose="020B0604020202020204"/>
            </a:endParaRPr>
          </a:p>
          <a:p>
            <a:pPr marL="228600" lvl="1" indent="0">
              <a:buNone/>
            </a:pPr>
            <a:endParaRPr lang="en-US" sz="1400" dirty="0">
              <a:solidFill>
                <a:srgbClr val="000000"/>
              </a:solidFill>
              <a:latin typeface="Arial" panose="020B0604020202020204"/>
            </a:endParaRPr>
          </a:p>
        </p:txBody>
      </p:sp>
      <p:sp>
        <p:nvSpPr>
          <p:cNvPr id="10" name="Content Placeholder 9">
            <a:extLst>
              <a:ext uri="{FF2B5EF4-FFF2-40B4-BE49-F238E27FC236}">
                <a16:creationId xmlns:a16="http://schemas.microsoft.com/office/drawing/2014/main" id="{C1E42FE3-72C0-8885-D01D-FC08E0DEC223}"/>
              </a:ext>
            </a:extLst>
          </p:cNvPr>
          <p:cNvSpPr>
            <a:spLocks noGrp="1"/>
          </p:cNvSpPr>
          <p:nvPr>
            <p:ph sz="quarter" idx="4"/>
          </p:nvPr>
        </p:nvSpPr>
        <p:spPr>
          <a:xfrm>
            <a:off x="6704755" y="685799"/>
            <a:ext cx="4937760" cy="4875245"/>
          </a:xfrm>
        </p:spPr>
        <p:txBody>
          <a:bodyPr>
            <a:normAutofit/>
          </a:bodyPr>
          <a:lstStyle/>
          <a:p>
            <a:pPr marL="285750" indent="-285750">
              <a:buFontTx/>
              <a:buChar char="-"/>
            </a:pPr>
            <a:r>
              <a:rPr lang="en-US" sz="1800" b="1" i="0" u="none" strike="noStrike" dirty="0">
                <a:solidFill>
                  <a:srgbClr val="000000"/>
                </a:solidFill>
                <a:effectLst/>
                <a:latin typeface="Arial" panose="020B0604020202020204"/>
              </a:rPr>
              <a:t>Bias Mitigation</a:t>
            </a:r>
            <a:r>
              <a:rPr lang="en-US" sz="1800" b="0" i="0" u="none" strike="noStrike" dirty="0">
                <a:solidFill>
                  <a:srgbClr val="000000"/>
                </a:solidFill>
                <a:effectLst/>
                <a:latin typeface="Arial" panose="020B0604020202020204"/>
              </a:rPr>
              <a:t>:</a:t>
            </a:r>
          </a:p>
          <a:p>
            <a:pPr lvl="1">
              <a:buFont typeface="Arial" panose="020B0604020202020204"/>
              <a:buChar char="•"/>
            </a:pPr>
            <a:r>
              <a:rPr lang="en-US" sz="1800" b="0" i="0" u="none" strike="noStrike" dirty="0">
                <a:solidFill>
                  <a:srgbClr val="000000"/>
                </a:solidFill>
                <a:effectLst/>
                <a:latin typeface="Arial" panose="020B0604020202020204"/>
              </a:rPr>
              <a:t>Using diverse training data representing various learning styles</a:t>
            </a:r>
          </a:p>
          <a:p>
            <a:pPr lvl="1">
              <a:buFont typeface="Arial" panose="020B0604020202020204"/>
              <a:buChar char="•"/>
            </a:pPr>
            <a:r>
              <a:rPr lang="en-US" sz="1800" b="0" i="0" u="none" strike="noStrike" dirty="0">
                <a:solidFill>
                  <a:srgbClr val="000000"/>
                </a:solidFill>
                <a:effectLst/>
                <a:latin typeface="Arial" panose="020B0604020202020204"/>
              </a:rPr>
              <a:t>Regularly reviewing classification outcomes for potential bias patterns</a:t>
            </a:r>
          </a:p>
          <a:p>
            <a:pPr lvl="1">
              <a:buFont typeface="Arial" panose="020B0604020202020204"/>
              <a:buChar char="•"/>
            </a:pPr>
            <a:r>
              <a:rPr lang="en-US" sz="1800" b="0" i="0" u="none" strike="noStrike" dirty="0">
                <a:solidFill>
                  <a:srgbClr val="000000"/>
                </a:solidFill>
                <a:effectLst/>
                <a:latin typeface="Arial" panose="020B0604020202020204"/>
              </a:rPr>
              <a:t>Avoiding demographic data that could lead to discriminatory outcomes</a:t>
            </a:r>
          </a:p>
          <a:p>
            <a:pPr marL="0" indent="0">
              <a:buNone/>
            </a:pPr>
            <a:endParaRPr lang="en-US" sz="1800" b="1" i="0" u="none" strike="noStrike" dirty="0">
              <a:solidFill>
                <a:srgbClr val="000000"/>
              </a:solidFill>
              <a:effectLst/>
              <a:latin typeface="Arial" panose="020B0604020202020204"/>
            </a:endParaRPr>
          </a:p>
          <a:p>
            <a:pPr marL="285750" indent="-285750">
              <a:buFontTx/>
              <a:buChar char="-"/>
            </a:pPr>
            <a:r>
              <a:rPr lang="en-US" sz="1800" b="1" i="0" u="none" strike="noStrike" dirty="0">
                <a:solidFill>
                  <a:srgbClr val="000000"/>
                </a:solidFill>
                <a:effectLst/>
                <a:latin typeface="Arial" panose="020B0604020202020204"/>
              </a:rPr>
              <a:t>Explainable Recommendations</a:t>
            </a:r>
            <a:r>
              <a:rPr lang="en-US" sz="1800" b="0" i="0" u="none" strike="noStrike" dirty="0">
                <a:solidFill>
                  <a:srgbClr val="000000"/>
                </a:solidFill>
                <a:effectLst/>
                <a:latin typeface="Arial" panose="020B0604020202020204"/>
              </a:rPr>
              <a:t>:</a:t>
            </a:r>
          </a:p>
          <a:p>
            <a:pPr marL="457200" lvl="1" indent="0">
              <a:buNone/>
            </a:pPr>
            <a:r>
              <a:rPr lang="en-US" b="0" i="0" u="none" strike="noStrike" dirty="0">
                <a:solidFill>
                  <a:srgbClr val="000000"/>
                </a:solidFill>
                <a:effectLst/>
                <a:latin typeface="Arial" panose="020B0604020202020204"/>
              </a:rPr>
              <a:t>Avoiding demographic data that could lead to discriminatory outcomes</a:t>
            </a:r>
          </a:p>
          <a:p>
            <a:pPr marL="285750" indent="-285750">
              <a:buFontTx/>
              <a:buChar char="-"/>
            </a:pPr>
            <a:endParaRPr lang="en-US" sz="1800" b="0" i="0" u="none" strike="noStrike" dirty="0">
              <a:solidFill>
                <a:srgbClr val="000000"/>
              </a:solidFill>
              <a:effectLst/>
              <a:latin typeface="Arial" panose="020B0604020202020204"/>
            </a:endParaRPr>
          </a:p>
          <a:p>
            <a:endParaRPr lang="en-US" dirty="0"/>
          </a:p>
        </p:txBody>
      </p:sp>
    </p:spTree>
    <p:extLst>
      <p:ext uri="{BB962C8B-B14F-4D97-AF65-F5344CB8AC3E}">
        <p14:creationId xmlns:p14="http://schemas.microsoft.com/office/powerpoint/2010/main" val="3811950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8B65E6-28C4-2201-4C1D-59A9BB1D48E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0AD9E57-B10A-DD34-402B-E2EFA99FDD9E}"/>
              </a:ext>
            </a:extLst>
          </p:cNvPr>
          <p:cNvSpPr>
            <a:spLocks noGrp="1"/>
          </p:cNvSpPr>
          <p:nvPr>
            <p:ph type="ctrTitle"/>
          </p:nvPr>
        </p:nvSpPr>
        <p:spPr/>
        <p:txBody>
          <a:bodyPr/>
          <a:lstStyle/>
          <a:p>
            <a:r>
              <a:rPr lang="en-US" dirty="0"/>
              <a:t>AI Consideration</a:t>
            </a:r>
          </a:p>
        </p:txBody>
      </p:sp>
      <p:sp>
        <p:nvSpPr>
          <p:cNvPr id="7" name="Subtitle 6">
            <a:extLst>
              <a:ext uri="{FF2B5EF4-FFF2-40B4-BE49-F238E27FC236}">
                <a16:creationId xmlns:a16="http://schemas.microsoft.com/office/drawing/2014/main" id="{3BA1E742-972F-8417-894F-C0B28C194EB1}"/>
              </a:ext>
            </a:extLst>
          </p:cNvPr>
          <p:cNvSpPr>
            <a:spLocks noGrp="1"/>
          </p:cNvSpPr>
          <p:nvPr>
            <p:ph type="subTitle" idx="1"/>
          </p:nvPr>
        </p:nvSpPr>
        <p:spPr/>
        <p:txBody>
          <a:bodyPr/>
          <a:lstStyle/>
          <a:p>
            <a:r>
              <a:rPr lang="en-US" dirty="0"/>
              <a:t>Team 25</a:t>
            </a:r>
          </a:p>
        </p:txBody>
      </p:sp>
    </p:spTree>
    <p:extLst>
      <p:ext uri="{BB962C8B-B14F-4D97-AF65-F5344CB8AC3E}">
        <p14:creationId xmlns:p14="http://schemas.microsoft.com/office/powerpoint/2010/main" val="1591466576"/>
      </p:ext>
    </p:extLst>
  </p:cSld>
  <p:clrMapOvr>
    <a:masterClrMapping/>
  </p:clrMapOvr>
</p:sld>
</file>

<file path=ppt/theme/theme1.xml><?xml version="1.0" encoding="utf-8"?>
<a:theme xmlns:a="http://schemas.openxmlformats.org/drawingml/2006/main" name="GradientVTI">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alaxy presentation_Win32_SL_V16" id="{36B34AD0-AFC2-468E-8620-6CFD159B149F}" vid="{ACCF8893-1A0E-437D-A612-1659D305EA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0E87F72-70BF-43BC-A0D4-53665DC1267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FABD9919-8F5A-4B99-83E1-E90FE1DCF2E1}">
  <ds:schemaRefs>
    <ds:schemaRef ds:uri="http://schemas.microsoft.com/sharepoint/v3/contenttype/forms"/>
  </ds:schemaRefs>
</ds:datastoreItem>
</file>

<file path=customXml/itemProps3.xml><?xml version="1.0" encoding="utf-8"?>
<ds:datastoreItem xmlns:ds="http://schemas.openxmlformats.org/officeDocument/2006/customXml" ds:itemID="{52D646E0-DCC8-4209-B539-AA58186B682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{E89A525B-A4BF-46C0-A66E-A2FBF112F28E}tf89338750_win32</Template>
  <TotalTime>57</TotalTime>
  <Words>308</Words>
  <Application>Microsoft Office PowerPoint</Application>
  <PresentationFormat>Widescreen</PresentationFormat>
  <Paragraphs>63</Paragraphs>
  <Slides>11</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Univers</vt:lpstr>
      <vt:lpstr>Arial</vt:lpstr>
      <vt:lpstr>Calibri</vt:lpstr>
      <vt:lpstr>GradientVTI</vt:lpstr>
      <vt:lpstr>Team 25</vt:lpstr>
      <vt:lpstr>Edusense</vt:lpstr>
      <vt:lpstr>What is Edusense?</vt:lpstr>
      <vt:lpstr>Why we came up with this idea?</vt:lpstr>
      <vt:lpstr>PowerPoint Presentation</vt:lpstr>
      <vt:lpstr>Features</vt:lpstr>
      <vt:lpstr>Ethical Impact</vt:lpstr>
      <vt:lpstr>Ethical impact</vt:lpstr>
      <vt:lpstr>AI Consideration</vt:lpstr>
      <vt:lpstr>consideration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Daniel Pham</dc:creator>
  <cp:lastModifiedBy>Daniel Pham</cp:lastModifiedBy>
  <cp:revision>1</cp:revision>
  <dcterms:created xsi:type="dcterms:W3CDTF">2025-03-08T20:50:10Z</dcterms:created>
  <dcterms:modified xsi:type="dcterms:W3CDTF">2025-03-08T21:47:55Z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