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79" r:id="rId2"/>
    <p:sldId id="260" r:id="rId3"/>
    <p:sldId id="261" r:id="rId4"/>
    <p:sldId id="273" r:id="rId5"/>
    <p:sldId id="262" r:id="rId6"/>
    <p:sldId id="270" r:id="rId7"/>
    <p:sldId id="274" r:id="rId8"/>
    <p:sldId id="263" r:id="rId9"/>
    <p:sldId id="271" r:id="rId10"/>
    <p:sldId id="272" r:id="rId11"/>
    <p:sldId id="275" r:id="rId12"/>
    <p:sldId id="264" r:id="rId13"/>
    <p:sldId id="276" r:id="rId14"/>
    <p:sldId id="265" r:id="rId15"/>
    <p:sldId id="266" r:id="rId16"/>
    <p:sldId id="267" r:id="rId17"/>
    <p:sldId id="268" r:id="rId18"/>
    <p:sldId id="269" r:id="rId19"/>
    <p:sldId id="277" r:id="rId20"/>
  </p:sldIdLst>
  <p:sldSz cx="6858000" cy="9144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2" autoAdjust="0"/>
  </p:normalViewPr>
  <p:slideViewPr>
    <p:cSldViewPr>
      <p:cViewPr varScale="1">
        <p:scale>
          <a:sx n="52" d="100"/>
          <a:sy n="52" d="100"/>
        </p:scale>
        <p:origin x="142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F94E-98AD-4B3C-AF12-4D161299582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979B-910D-4E10-A6D5-D6530138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6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6257" y="178096"/>
            <a:ext cx="5829300" cy="1960033"/>
          </a:xfrm>
        </p:spPr>
        <p:txBody>
          <a:bodyPr/>
          <a:lstStyle/>
          <a:p>
            <a:r>
              <a:rPr lang="ko-KR" altLang="en-US" dirty="0" smtClean="0"/>
              <a:t>응용</a:t>
            </a:r>
            <a:r>
              <a:rPr lang="en-US" altLang="ko-KR" dirty="0" smtClean="0"/>
              <a:t>SW</a:t>
            </a:r>
            <a:r>
              <a:rPr lang="ko-KR" altLang="en-US" dirty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350" y="2123728"/>
            <a:ext cx="5829300" cy="662473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아래의 파일을 하나로 압축하여 제출합니다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캡처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Student.sql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DTO, DAO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Swing java program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실행화면</a:t>
            </a:r>
            <a:r>
              <a:rPr lang="ko-KR" altLang="en-US" dirty="0" smtClean="0">
                <a:solidFill>
                  <a:srgbClr val="FF0000"/>
                </a:solidFill>
              </a:rPr>
              <a:t> 캡처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학번검색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이름검색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전공검색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제적자출력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학생출력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2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97458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15494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2600908" y="3383868"/>
            <a:ext cx="3384376" cy="432048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아래에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rgbClr val="FF0000"/>
                </a:solidFill>
              </a:rPr>
              <a:t>도 출력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r>
              <a:rPr lang="ko-KR" altLang="en-US" b="1" dirty="0">
                <a:solidFill>
                  <a:srgbClr val="FF0000"/>
                </a:solidFill>
              </a:rPr>
              <a:t>은 마지막 사람으로</a:t>
            </a: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전공검색시</a:t>
            </a:r>
            <a:r>
              <a:rPr lang="ko-KR" altLang="en-US" dirty="0"/>
              <a:t> 전공은 선택하고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149080" y="1979712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2716165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8880" y="135011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해당학과의</a:t>
            </a:r>
            <a:r>
              <a:rPr lang="ko-KR" altLang="en-US" b="1" dirty="0" smtClean="0">
                <a:solidFill>
                  <a:srgbClr val="FF0000"/>
                </a:solidFill>
              </a:rPr>
              <a:t> 학생이 없는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71500" y="4427984"/>
            <a:ext cx="16333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880" y="135011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해당학과의</a:t>
            </a:r>
            <a:r>
              <a:rPr lang="ko-KR" altLang="en-US" b="1" dirty="0" smtClean="0">
                <a:solidFill>
                  <a:srgbClr val="FF0000"/>
                </a:solidFill>
              </a:rPr>
              <a:t> 학생이 있는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5" y="4836011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5" y="1012912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학생입력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857045" y="4789593"/>
            <a:ext cx="3963578" cy="14401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0" y="5012780"/>
            <a:ext cx="5562600" cy="3733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8" y="1053282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학생수정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423427" y="4391979"/>
            <a:ext cx="4248472" cy="100811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83569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417" y="6113087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제적자를</a:t>
            </a:r>
            <a:r>
              <a:rPr lang="ko-KR" altLang="en-US" b="1" dirty="0">
                <a:solidFill>
                  <a:srgbClr val="FF0000"/>
                </a:solidFill>
              </a:rPr>
              <a:t> 제외하고 모든 학생들을 </a:t>
            </a:r>
            <a:r>
              <a:rPr lang="ko-KR" altLang="en-US" b="1" dirty="0" smtClean="0">
                <a:solidFill>
                  <a:srgbClr val="FF0000"/>
                </a:solidFill>
              </a:rPr>
              <a:t>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2969940" y="3635896"/>
            <a:ext cx="576064" cy="244827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93204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5" y="910208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제적처리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1109396" y="3039176"/>
            <a:ext cx="4063144" cy="345638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제적자출력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2123728"/>
            <a:ext cx="556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289" y="630019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제적자들</a:t>
            </a:r>
            <a:r>
              <a:rPr lang="ko-KR" altLang="en-US" b="1" dirty="0" smtClean="0">
                <a:solidFill>
                  <a:srgbClr val="FF0000"/>
                </a:solidFill>
              </a:rPr>
              <a:t> 점수 내림차순으로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3861048" y="3851920"/>
            <a:ext cx="576064" cy="244827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4" y="251520"/>
            <a:ext cx="6827168" cy="878497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en-US" altLang="ko-KR" sz="1100" dirty="0" err="1"/>
              <a:t>SwingStudentMng</a:t>
            </a:r>
            <a:r>
              <a:rPr lang="ko-KR" altLang="en-US" sz="1100" dirty="0"/>
              <a:t>에서 필요한 </a:t>
            </a:r>
            <a:r>
              <a:rPr lang="en-US" altLang="ko-KR" sz="1100" dirty="0"/>
              <a:t>Query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-- 0. </a:t>
            </a:r>
            <a:r>
              <a:rPr lang="ko-KR" altLang="en-US" sz="1100" dirty="0" err="1"/>
              <a:t>첫화면에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전공이름들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콤보박스에</a:t>
            </a:r>
            <a:r>
              <a:rPr lang="ko-KR" altLang="en-US" sz="1100" dirty="0"/>
              <a:t> 추가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mName</a:t>
            </a:r>
            <a:r>
              <a:rPr lang="en-US" altLang="ko-KR" sz="1100" dirty="0" smtClean="0"/>
              <a:t>) : DAO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public Vector&lt;String&gt; </a:t>
            </a:r>
            <a:r>
              <a:rPr lang="en-US" altLang="ko-KR" sz="1100" dirty="0" err="1"/>
              <a:t>getMNamelist</a:t>
            </a:r>
            <a:r>
              <a:rPr lang="en-US" altLang="ko-KR" sz="1100" dirty="0" smtClean="0"/>
              <a:t>()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-- 1. </a:t>
            </a:r>
            <a:r>
              <a:rPr lang="ko-KR" altLang="en-US" sz="1100" dirty="0" err="1"/>
              <a:t>학번검색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</a:t>
            </a:r>
            <a:r>
              <a:rPr lang="en-US" altLang="ko-KR" sz="1100" dirty="0" smtClean="0"/>
              <a:t>) : 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-- 2. </a:t>
            </a:r>
            <a:r>
              <a:rPr lang="ko-KR" altLang="en-US" sz="1100" dirty="0" err="1"/>
              <a:t>이름검색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score) </a:t>
            </a:r>
            <a:r>
              <a:rPr lang="en-US" altLang="ko-KR" sz="1100" dirty="0" smtClean="0"/>
              <a:t> : 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sNamegetStudent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-- 3. </a:t>
            </a:r>
            <a:r>
              <a:rPr lang="ko-KR" altLang="en-US" sz="1100" dirty="0" err="1"/>
              <a:t>전공검색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</a:t>
            </a:r>
            <a:r>
              <a:rPr lang="en-US" altLang="ko-KR" sz="1100" dirty="0" smtClean="0"/>
              <a:t>DAO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mNamegetStudent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2021001</a:t>
            </a:r>
            <a:r>
              <a:rPr lang="en-US" altLang="ko-KR" sz="1100" dirty="0"/>
              <a:t>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90 </a:t>
            </a:r>
            <a:endParaRPr lang="en-US" altLang="ko-KR" sz="11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-- 4. </a:t>
            </a:r>
            <a:r>
              <a:rPr lang="ko-KR" altLang="en-US" sz="1100" dirty="0" err="1"/>
              <a:t>학생입력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insertStudent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-- 5. </a:t>
            </a:r>
            <a:r>
              <a:rPr lang="ko-KR" altLang="en-US" sz="1100" dirty="0" err="1"/>
              <a:t>학생수정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updateStudent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            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updateStudent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StudentSwingDto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dto</a:t>
            </a:r>
            <a:r>
              <a:rPr lang="en-US" altLang="ko-KR" sz="1100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-- 6. </a:t>
            </a:r>
            <a:r>
              <a:rPr lang="ko-KR" altLang="en-US" sz="1100" dirty="0" err="1"/>
              <a:t>학생출력</a:t>
            </a:r>
            <a:r>
              <a:rPr lang="ko-KR" altLang="en-US" sz="1100" dirty="0"/>
              <a:t>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/>
              <a:t>정우성</a:t>
            </a:r>
            <a:r>
              <a:rPr lang="en-US" altLang="ko-KR" sz="1100" dirty="0"/>
              <a:t>(2021001) </a:t>
            </a:r>
            <a:r>
              <a:rPr lang="ko-KR" altLang="en-US" sz="1100" dirty="0" err="1"/>
              <a:t>빅데이터학</a:t>
            </a:r>
            <a:r>
              <a:rPr lang="en-US" altLang="ko-KR" sz="1100" dirty="0"/>
              <a:t>(1) </a:t>
            </a:r>
            <a:r>
              <a:rPr lang="en-US" altLang="ko-KR" sz="1100" dirty="0" smtClean="0"/>
              <a:t>90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-- 7. </a:t>
            </a:r>
            <a:r>
              <a:rPr lang="ko-KR" altLang="en-US" sz="1100" dirty="0" err="1"/>
              <a:t>제적자출력</a:t>
            </a:r>
            <a:r>
              <a:rPr lang="ko-KR" altLang="en-US" sz="1100" dirty="0"/>
              <a:t>  </a:t>
            </a:r>
            <a:r>
              <a:rPr lang="en-US" altLang="ko-KR" sz="1100" dirty="0"/>
              <a:t>(rank, </a:t>
            </a:r>
            <a:r>
              <a:rPr lang="en-US" altLang="ko-KR" sz="1100" dirty="0" err="1"/>
              <a:t>sName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mNo</a:t>
            </a:r>
            <a:r>
              <a:rPr lang="ko-KR" altLang="en-US" sz="1100" dirty="0"/>
              <a:t>포함</a:t>
            </a:r>
            <a:r>
              <a:rPr lang="en-US" altLang="ko-KR" sz="1100" dirty="0"/>
              <a:t>), score) 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ArrayList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StudentSwingDto</a:t>
            </a:r>
            <a:r>
              <a:rPr lang="en-US" altLang="ko-KR" sz="1100" dirty="0"/>
              <a:t>&gt; </a:t>
            </a:r>
            <a:r>
              <a:rPr lang="en-US" altLang="ko-KR" sz="1100" dirty="0" err="1"/>
              <a:t>getStudentsExpel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</a:t>
            </a:r>
            <a:r>
              <a:rPr lang="ko-KR" altLang="en-US" sz="1100" dirty="0"/>
              <a:t>출력 </a:t>
            </a:r>
            <a:r>
              <a:rPr lang="en-US" altLang="ko-KR" sz="1100" dirty="0"/>
              <a:t>: 1 </a:t>
            </a:r>
            <a:r>
              <a:rPr lang="ko-KR" altLang="en-US" sz="1100" dirty="0" err="1"/>
              <a:t>김제적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2021004</a:t>
            </a:r>
            <a:r>
              <a:rPr lang="en-US" altLang="ko-KR" sz="1100" dirty="0"/>
              <a:t>) </a:t>
            </a:r>
            <a:r>
              <a:rPr lang="ko-KR" altLang="en-US" sz="1100" dirty="0"/>
              <a:t>컴퓨터공학</a:t>
            </a:r>
            <a:r>
              <a:rPr lang="en-US" altLang="ko-KR" sz="1100" dirty="0"/>
              <a:t>(3) </a:t>
            </a:r>
            <a:r>
              <a:rPr lang="en-US" altLang="ko-KR" sz="1100" dirty="0" smtClean="0"/>
              <a:t>10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-- 8. </a:t>
            </a:r>
            <a:r>
              <a:rPr lang="ko-KR" altLang="en-US" sz="1100" dirty="0" err="1"/>
              <a:t>제적처리</a:t>
            </a:r>
            <a:r>
              <a:rPr lang="ko-KR" altLang="en-US" sz="1100" dirty="0"/>
              <a:t> </a:t>
            </a:r>
            <a:r>
              <a:rPr lang="en-US" altLang="ko-KR" sz="1100" dirty="0"/>
              <a:t>: DAO</a:t>
            </a:r>
            <a:r>
              <a:rPr lang="ko-KR" altLang="en-US" sz="1100" dirty="0"/>
              <a:t>에서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sNoExpel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sNo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2352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3500"/>
            <a:ext cx="6675855" cy="85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41" y="22651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2680" y="1019605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2681" y="1583280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2681" y="2255355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5072" y="456079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9542" y="42746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2816" y="479780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899592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jpbtn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4664" y="6516216"/>
            <a:ext cx="5947415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31445" y="651621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3120" y="4325697"/>
            <a:ext cx="0" cy="384670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648" y="550810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731445" y="631932"/>
            <a:ext cx="1354529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40968" y="3235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 smtClean="0"/>
              <a:t>txtSNo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txtSName</a:t>
            </a:r>
            <a:r>
              <a:rPr lang="en-US" altLang="ko-KR" sz="2800" dirty="0"/>
              <a:t>, </a:t>
            </a:r>
            <a:r>
              <a:rPr lang="en-US" altLang="ko-KR" sz="2800" dirty="0" err="1" smtClean="0"/>
              <a:t>comMName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txtScore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2800" b="1" smtClean="0">
                <a:solidFill>
                  <a:srgbClr val="FF0000"/>
                </a:solidFill>
              </a:rPr>
              <a:t>txtPool</a:t>
            </a:r>
            <a:r>
              <a:rPr lang="ko-KR" altLang="en-US" sz="2800" b="1" smtClean="0">
                <a:solidFill>
                  <a:srgbClr val="FF0000"/>
                </a:solidFill>
              </a:rPr>
              <a:t>에 </a:t>
            </a:r>
            <a:r>
              <a:rPr lang="ko-KR" altLang="en-US" sz="2800" b="1" dirty="0">
                <a:solidFill>
                  <a:srgbClr val="FF0000"/>
                </a:solidFill>
              </a:rPr>
              <a:t>뜬다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출력되고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textField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에는 </a:t>
            </a:r>
            <a:r>
              <a:rPr lang="ko-KR" altLang="en-US" sz="2800" b="1" dirty="0">
                <a:solidFill>
                  <a:srgbClr val="FF0000"/>
                </a:solidFill>
              </a:rPr>
              <a:t>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 </a:t>
            </a:r>
            <a:r>
              <a:rPr lang="ko-KR" altLang="en-US" dirty="0" err="1"/>
              <a:t>검색시</a:t>
            </a:r>
            <a:r>
              <a:rPr lang="ko-KR" altLang="en-US" dirty="0"/>
              <a:t> 학번은 입력하고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221088" y="154766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6" y="4946328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6" y="111561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417131" y="2806441"/>
            <a:ext cx="5231652" cy="3096343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660" y="43546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없는 학번을 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3" y="5127044"/>
            <a:ext cx="5562600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3" y="79322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2014477" y="3070808"/>
            <a:ext cx="4139854" cy="734743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2" y="4071156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89" y="107504"/>
            <a:ext cx="6857687" cy="255577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ko-KR" altLang="en-US" dirty="0" smtClean="0"/>
              <a:t>은 입력해야 한다</a:t>
            </a:r>
            <a:r>
              <a:rPr lang="en-US" altLang="ko-KR" dirty="0" smtClean="0"/>
              <a:t>. Space</a:t>
            </a:r>
            <a:r>
              <a:rPr lang="ko-KR" altLang="en-US" dirty="0" smtClean="0"/>
              <a:t>나 입력하지 않을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이름은 입력하고 검색해야지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</a:t>
            </a:r>
            <a:r>
              <a:rPr lang="en-US" altLang="ko-KR" dirty="0" err="1" smtClean="0"/>
              <a:t>txtPool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4243660" y="324306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2" y="497014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2" y="892898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532284" y="2932212"/>
            <a:ext cx="5073352" cy="273630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없는 이름을 </a:t>
            </a:r>
            <a:r>
              <a:rPr lang="ko-KR" altLang="en-US" b="1" dirty="0">
                <a:solidFill>
                  <a:srgbClr val="FF0000"/>
                </a:solidFill>
              </a:rPr>
              <a:t>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5" y="4809220"/>
            <a:ext cx="5562600" cy="3733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6" y="782080"/>
            <a:ext cx="5562600" cy="373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2102838" y="2813790"/>
            <a:ext cx="3528392" cy="114015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없는 이름을 검색하면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해당 정보를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484</Words>
  <Application>Microsoft Office PowerPoint</Application>
  <PresentationFormat>화면 슬라이드 쇼(4:3)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응용SW 문제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이름은 입력해야 한다. Space나 입력하지 않을 시 “이름은 입력하고 검색해야지”라고 txtPool에 출력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tjoeun</cp:lastModifiedBy>
  <cp:revision>77</cp:revision>
  <cp:lastPrinted>2020-01-13T02:28:24Z</cp:lastPrinted>
  <dcterms:created xsi:type="dcterms:W3CDTF">2016-09-12T12:25:25Z</dcterms:created>
  <dcterms:modified xsi:type="dcterms:W3CDTF">2021-01-11T00:14:58Z</dcterms:modified>
</cp:coreProperties>
</file>