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5009515" cy="1236345"/>
          </a:xfrm>
        </p:spPr>
        <p:txBody>
          <a:bodyPr>
            <a:normAutofit/>
          </a:bodyPr>
          <a:p>
            <a:r>
              <a:rPr lang="zh-CN" altLang="en-US"/>
              <a:t>双亲委派机制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095" y="1795780"/>
            <a:ext cx="9389745" cy="3919220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（1）如果一个类加载器收到了类加载请求，它并不会自己去加载，而是把这个请求委托给父类加载器去执行；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（2）如果父类加载器还存在其父类加载器，则进一步向上委托，依次递归，请求最终将到达顶层的启动类加载器；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（3）如果父类加载器可以完成类加载任务，就成功返回，倘若父类加载器无法完成此加载任务，子加载器才会尝试自己去加载；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5009515" cy="1236345"/>
          </a:xfrm>
        </p:spPr>
        <p:txBody>
          <a:bodyPr>
            <a:normAutofit/>
          </a:bodyPr>
          <a:p>
            <a:r>
              <a:rPr lang="zh-CN" altLang="en-US"/>
              <a:t>双亲委派机制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42690" y="5990590"/>
            <a:ext cx="2561590" cy="5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AppClassLoader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2690" y="2084070"/>
            <a:ext cx="2561590" cy="5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BootstrapClassLoader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2690" y="4037330"/>
            <a:ext cx="2561590" cy="5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ExtClassLoader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025900" y="4994910"/>
            <a:ext cx="1995170" cy="59436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是否加载过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025900" y="3042285"/>
            <a:ext cx="1995170" cy="59436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是否加载过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4" idx="0"/>
            <a:endCxn id="10" idx="2"/>
          </p:cNvCxnSpPr>
          <p:nvPr/>
        </p:nvCxnSpPr>
        <p:spPr>
          <a:xfrm flipV="1">
            <a:off x="5023485" y="5589270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8" idx="2"/>
          </p:cNvCxnSpPr>
          <p:nvPr/>
        </p:nvCxnSpPr>
        <p:spPr>
          <a:xfrm flipV="1">
            <a:off x="5023485" y="4594225"/>
            <a:ext cx="0" cy="40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3" idx="2"/>
          </p:cNvCxnSpPr>
          <p:nvPr/>
        </p:nvCxnSpPr>
        <p:spPr>
          <a:xfrm flipV="1">
            <a:off x="5023485" y="3636645"/>
            <a:ext cx="0" cy="40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7" idx="2"/>
          </p:cNvCxnSpPr>
          <p:nvPr/>
        </p:nvCxnSpPr>
        <p:spPr>
          <a:xfrm flipV="1">
            <a:off x="5023485" y="2640965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40915" y="1362075"/>
            <a:ext cx="441325" cy="516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已经加载过不再加载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4025900" y="1089660"/>
            <a:ext cx="1995170" cy="59436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是否加载过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7" idx="0"/>
            <a:endCxn id="19" idx="2"/>
          </p:cNvCxnSpPr>
          <p:nvPr/>
        </p:nvCxnSpPr>
        <p:spPr>
          <a:xfrm flipV="1">
            <a:off x="5023485" y="168402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1"/>
          </p:cNvCxnSpPr>
          <p:nvPr/>
        </p:nvCxnSpPr>
        <p:spPr>
          <a:xfrm flipH="1" flipV="1">
            <a:off x="2938780" y="1379220"/>
            <a:ext cx="108712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915285" y="3335655"/>
            <a:ext cx="108712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938780" y="5292090"/>
            <a:ext cx="108712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48330" y="13868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8330" y="33394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48330" y="529209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69435" y="26765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69435" y="46297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肘形连接符 29"/>
          <p:cNvCxnSpPr>
            <a:stCxn id="19" idx="3"/>
          </p:cNvCxnSpPr>
          <p:nvPr/>
        </p:nvCxnSpPr>
        <p:spPr>
          <a:xfrm>
            <a:off x="6021070" y="1386840"/>
            <a:ext cx="217170" cy="66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777230" y="15335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菱形 34"/>
          <p:cNvSpPr/>
          <p:nvPr/>
        </p:nvSpPr>
        <p:spPr>
          <a:xfrm>
            <a:off x="7249795" y="2072005"/>
            <a:ext cx="2416810" cy="59436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是否可以加载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stCxn id="7" idx="3"/>
            <a:endCxn id="35" idx="1"/>
          </p:cNvCxnSpPr>
          <p:nvPr/>
        </p:nvCxnSpPr>
        <p:spPr>
          <a:xfrm>
            <a:off x="6304280" y="2362835"/>
            <a:ext cx="9455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871835" y="1533525"/>
            <a:ext cx="441325" cy="516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自己加载此类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7364730" y="4013200"/>
            <a:ext cx="2416810" cy="59436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是否可以加载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菱形 38"/>
          <p:cNvSpPr/>
          <p:nvPr/>
        </p:nvSpPr>
        <p:spPr>
          <a:xfrm>
            <a:off x="7364730" y="5978525"/>
            <a:ext cx="2416810" cy="59436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是否可以加载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>
            <a:stCxn id="8" idx="3"/>
            <a:endCxn id="38" idx="1"/>
          </p:cNvCxnSpPr>
          <p:nvPr/>
        </p:nvCxnSpPr>
        <p:spPr>
          <a:xfrm flipV="1">
            <a:off x="6304280" y="4310380"/>
            <a:ext cx="106045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3"/>
            <a:endCxn id="39" idx="1"/>
          </p:cNvCxnSpPr>
          <p:nvPr/>
        </p:nvCxnSpPr>
        <p:spPr>
          <a:xfrm>
            <a:off x="6304280" y="6269355"/>
            <a:ext cx="10604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3"/>
          </p:cNvCxnSpPr>
          <p:nvPr/>
        </p:nvCxnSpPr>
        <p:spPr>
          <a:xfrm>
            <a:off x="9666605" y="2369185"/>
            <a:ext cx="11976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8" idx="3"/>
          </p:cNvCxnSpPr>
          <p:nvPr/>
        </p:nvCxnSpPr>
        <p:spPr>
          <a:xfrm>
            <a:off x="9781540" y="4310380"/>
            <a:ext cx="105791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3"/>
          </p:cNvCxnSpPr>
          <p:nvPr/>
        </p:nvCxnSpPr>
        <p:spPr>
          <a:xfrm flipV="1">
            <a:off x="9781540" y="6265545"/>
            <a:ext cx="105791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973310" y="19951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059670" y="39300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88245" y="586486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肘形连接符 47"/>
          <p:cNvCxnSpPr/>
          <p:nvPr/>
        </p:nvCxnSpPr>
        <p:spPr>
          <a:xfrm rot="10800000" flipV="1">
            <a:off x="6311900" y="2692400"/>
            <a:ext cx="2088515" cy="1426845"/>
          </a:xfrm>
          <a:prstGeom prst="bentConnector3">
            <a:avLst>
              <a:gd name="adj1" fmla="val 49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0800000" flipV="1">
            <a:off x="6423660" y="4603750"/>
            <a:ext cx="1922145" cy="1438910"/>
          </a:xfrm>
          <a:prstGeom prst="bentConnector3">
            <a:avLst>
              <a:gd name="adj1" fmla="val 4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838315" y="31553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38315" y="50101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5009515" cy="1236345"/>
          </a:xfrm>
        </p:spPr>
        <p:txBody>
          <a:bodyPr>
            <a:normAutofit/>
          </a:bodyPr>
          <a:p>
            <a:r>
              <a:rPr lang="zh-CN" altLang="en-US"/>
              <a:t>双亲委派机制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095" y="1795780"/>
            <a:ext cx="9389745" cy="2283460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（1）避免重复加载；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（2）保护程序安全，防止核心API被篡改；这种保护机制：沙箱安全机制；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k3ZDZlYzU1NDg5MGRjYTZjODc1ZjEwOWM1NzY1N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仿宋</vt:lpstr>
      <vt:lpstr>华文中宋</vt:lpstr>
      <vt:lpstr>华文新魏</vt:lpstr>
      <vt:lpstr>华文仿宋</vt:lpstr>
      <vt:lpstr>华文宋体</vt:lpstr>
      <vt:lpstr>Microsoft JhengHei Light</vt:lpstr>
      <vt:lpstr>Microsoft Sans Serif</vt:lpstr>
      <vt:lpstr>Office 主题</vt:lpstr>
      <vt:lpstr>PowerPoint 演示文稿</vt:lpstr>
      <vt:lpstr>双亲委派机制</vt:lpstr>
      <vt:lpstr>双亲委派机制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5</cp:revision>
  <dcterms:created xsi:type="dcterms:W3CDTF">2022-09-05T02:12:00Z</dcterms:created>
  <dcterms:modified xsi:type="dcterms:W3CDTF">2022-09-05T02:47:52Z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A37B1E1E4C294E9C8DD21A654DC9D79C</vt:lpwstr>
  </property>
  <property fmtid="{D5CDD505-2E9C-101B-9397-08002B2CF9AE}" pid="3" name="KSOProductBuildVer">
    <vt:lpwstr>2052-11.1.0.12313</vt:lpwstr>
  </property>
</Properties>
</file>