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6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73" autoAdjust="0"/>
    <p:restoredTop sz="94633" autoAdjust="0"/>
  </p:normalViewPr>
  <p:slideViewPr>
    <p:cSldViewPr>
      <p:cViewPr varScale="1">
        <p:scale>
          <a:sx n="155" d="100"/>
          <a:sy n="155" d="100"/>
        </p:scale>
        <p:origin x="-232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06F7C-07DD-4C13-A1D1-D7EAE5720511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AA005-B26A-479C-9BF6-AB61AFF12A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3000364" cy="857231"/>
          </a:xfrm>
        </p:spPr>
        <p:txBody>
          <a:bodyPr/>
          <a:lstStyle/>
          <a:p>
            <a:pPr algn="l"/>
            <a:r>
              <a:rPr lang="zh-CN" altLang="en-US" dirty="0" smtClean="0"/>
              <a:t>适配器模式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500174"/>
            <a:ext cx="849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）原理：</a:t>
            </a:r>
            <a:r>
              <a:rPr lang="zh-CN" altLang="en-US" dirty="0" smtClean="0"/>
              <a:t>适配器模式（</a:t>
            </a:r>
            <a:r>
              <a:rPr lang="en-US" dirty="0" smtClean="0"/>
              <a:t>Adapter Pattern）</a:t>
            </a:r>
            <a:r>
              <a:rPr lang="zh-CN" altLang="en-US" dirty="0" smtClean="0"/>
              <a:t>是作为两个不兼容的接口之间的桥梁。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143116"/>
            <a:ext cx="653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）意图：</a:t>
            </a:r>
            <a:r>
              <a:rPr lang="zh-CN" altLang="en-US" dirty="0" smtClean="0"/>
              <a:t>将一个类的接口转换成客户希望的另外一个接口。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3000364" cy="857231"/>
          </a:xfrm>
        </p:spPr>
        <p:txBody>
          <a:bodyPr/>
          <a:lstStyle/>
          <a:p>
            <a:pPr algn="l"/>
            <a:r>
              <a:rPr lang="zh-CN" altLang="en-US" dirty="0" smtClean="0"/>
              <a:t>适配器模式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357166"/>
            <a:ext cx="1624013" cy="3198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500438"/>
            <a:ext cx="1709733" cy="468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4572008"/>
            <a:ext cx="2000226" cy="1719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1071546"/>
            <a:ext cx="4643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我们不愿意为了让手机能够充电而去修改插座或者是修改手机。因为修改就可能会带来未知的风险，而这风险可能是你无法承受的。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7290" y="4643446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供电电压：</a:t>
            </a:r>
            <a:r>
              <a:rPr lang="en-US" altLang="zh-CN" dirty="0" smtClean="0"/>
              <a:t>220V</a:t>
            </a:r>
            <a:endParaRPr lang="zh-CN" alt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715140" y="3714752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充电电压：</a:t>
            </a:r>
            <a:r>
              <a:rPr lang="en-US" altLang="zh-CN" dirty="0" smtClean="0"/>
              <a:t>5V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3000364" cy="857231"/>
          </a:xfrm>
        </p:spPr>
        <p:txBody>
          <a:bodyPr/>
          <a:lstStyle/>
          <a:p>
            <a:pPr algn="l"/>
            <a:r>
              <a:rPr lang="zh-CN" altLang="en-US" dirty="0" smtClean="0"/>
              <a:t>适配器模式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868" y="10001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面向对象的语言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4572008"/>
            <a:ext cx="37016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r>
              <a:rPr lang="en-US" altLang="zh-CN" dirty="0" smtClean="0"/>
              <a:t>ublic class </a:t>
            </a:r>
            <a:r>
              <a:rPr lang="en-US" altLang="zh-CN" dirty="0" err="1" smtClean="0"/>
              <a:t>Phone</a:t>
            </a:r>
            <a:r>
              <a:rPr lang="en-US" dirty="0" err="1" smtClean="0"/>
              <a:t>Adapter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 private Socket </a:t>
            </a:r>
            <a:r>
              <a:rPr lang="en-US" altLang="zh-CN" dirty="0" err="1" smtClean="0"/>
              <a:t>socket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public  </a:t>
            </a:r>
            <a:r>
              <a:rPr lang="en-US" altLang="zh-CN" dirty="0" err="1" smtClean="0"/>
              <a:t>Phone</a:t>
            </a:r>
            <a:r>
              <a:rPr lang="en-US" dirty="0" err="1" smtClean="0"/>
              <a:t>Adapter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           </a:t>
            </a:r>
            <a:r>
              <a:rPr lang="en-US" altLang="zh-CN" dirty="0" smtClean="0"/>
              <a:t>socket = new Socket();</a:t>
            </a:r>
            <a:endParaRPr lang="en-US" dirty="0" smtClean="0"/>
          </a:p>
          <a:p>
            <a:r>
              <a:rPr lang="en-US" dirty="0" smtClean="0"/>
              <a:t>      }</a:t>
            </a:r>
            <a:endParaRPr lang="en-US" altLang="zh-CN" dirty="0" smtClean="0"/>
          </a:p>
          <a:p>
            <a:r>
              <a:rPr lang="en-US" altLang="zh-CN" dirty="0" smtClean="0"/>
              <a:t>       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getVoltage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     return socket.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getVoltage</a:t>
            </a:r>
            <a:r>
              <a:rPr lang="en-US" altLang="zh-CN" dirty="0" smtClean="0"/>
              <a:t>() / 44;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43504" y="1785926"/>
            <a:ext cx="35636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r>
              <a:rPr lang="en-US" altLang="zh-CN" dirty="0" smtClean="0"/>
              <a:t>ublic class Phone{</a:t>
            </a:r>
          </a:p>
          <a:p>
            <a:r>
              <a:rPr lang="en-US" altLang="zh-CN" dirty="0" smtClean="0"/>
              <a:t>         public </a:t>
            </a:r>
            <a:r>
              <a:rPr lang="en-US" altLang="zh-CN" dirty="0" smtClean="0"/>
              <a:t>void </a:t>
            </a:r>
            <a:r>
              <a:rPr lang="en-US" altLang="zh-CN" dirty="0" smtClean="0"/>
              <a:t>charge(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voltage){</a:t>
            </a:r>
          </a:p>
          <a:p>
            <a:r>
              <a:rPr lang="en-US" altLang="zh-CN" dirty="0" smtClean="0"/>
              <a:t>	if(voltage ==5){</a:t>
            </a:r>
          </a:p>
          <a:p>
            <a:r>
              <a:rPr lang="en-US" altLang="zh-CN" dirty="0" smtClean="0"/>
              <a:t>	 </a:t>
            </a:r>
            <a:r>
              <a:rPr lang="en-US" altLang="zh-CN" dirty="0" smtClean="0"/>
              <a:t>   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充电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     }	</a:t>
            </a:r>
          </a:p>
          <a:p>
            <a:r>
              <a:rPr lang="en-US" altLang="zh-CN" dirty="0" smtClean="0"/>
              <a:t>     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6682" y="2009764"/>
            <a:ext cx="25534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r>
              <a:rPr lang="en-US" altLang="zh-CN" dirty="0" smtClean="0"/>
              <a:t>ublic class Socket{</a:t>
            </a:r>
          </a:p>
          <a:p>
            <a:r>
              <a:rPr lang="en-US" altLang="zh-CN" dirty="0" smtClean="0"/>
              <a:t>       public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getVoltage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     return 220;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4810" y="4643446"/>
            <a:ext cx="47482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r>
              <a:rPr lang="en-US" altLang="zh-CN" dirty="0" smtClean="0"/>
              <a:t>ublic class Text{</a:t>
            </a:r>
          </a:p>
          <a:p>
            <a:r>
              <a:rPr lang="en-US" altLang="zh-CN" dirty="0" smtClean="0"/>
              <a:t>       public static void main(){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Phone</a:t>
            </a:r>
            <a:r>
              <a:rPr lang="en-US" dirty="0" err="1" smtClean="0"/>
              <a:t>Adapter</a:t>
            </a:r>
            <a:r>
              <a:rPr lang="en-US" dirty="0" smtClean="0"/>
              <a:t>  pa = new </a:t>
            </a:r>
            <a:r>
              <a:rPr lang="en-US" altLang="zh-CN" dirty="0" err="1" smtClean="0"/>
              <a:t>Phone</a:t>
            </a:r>
            <a:r>
              <a:rPr lang="en-US" dirty="0" err="1" smtClean="0"/>
              <a:t>Adapter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 </a:t>
            </a:r>
            <a:r>
              <a:rPr lang="en-US" altLang="zh-CN" dirty="0" smtClean="0"/>
              <a:t>Phone </a:t>
            </a:r>
            <a:r>
              <a:rPr lang="en-US" altLang="zh-CN" dirty="0" err="1" smtClean="0"/>
              <a:t>pn</a:t>
            </a:r>
            <a:r>
              <a:rPr lang="en-US" altLang="zh-CN" dirty="0" smtClean="0"/>
              <a:t> = new Phone();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pn</a:t>
            </a:r>
            <a:r>
              <a:rPr lang="en-US" altLang="zh-CN" dirty="0" smtClean="0"/>
              <a:t>.</a:t>
            </a:r>
            <a:r>
              <a:rPr lang="en-US" altLang="zh-CN" dirty="0" smtClean="0"/>
              <a:t> </a:t>
            </a:r>
            <a:r>
              <a:rPr lang="en-US" altLang="zh-CN" dirty="0" smtClean="0"/>
              <a:t>charge(</a:t>
            </a:r>
            <a:r>
              <a:rPr lang="en-US" dirty="0" smtClean="0"/>
              <a:t>pa.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getVoltage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3000364" cy="857231"/>
          </a:xfrm>
        </p:spPr>
        <p:txBody>
          <a:bodyPr/>
          <a:lstStyle/>
          <a:p>
            <a:pPr algn="l"/>
            <a:r>
              <a:rPr lang="zh-CN" altLang="en-US" dirty="0" smtClean="0"/>
              <a:t>适配器模式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1868" y="10001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面向</a:t>
            </a:r>
            <a:r>
              <a:rPr lang="zh-CN" altLang="en-US" dirty="0" smtClean="0"/>
              <a:t>过程</a:t>
            </a:r>
            <a:r>
              <a:rPr lang="zh-CN" altLang="en-US" dirty="0" smtClean="0"/>
              <a:t>的语言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00364" y="1571612"/>
            <a:ext cx="302614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插座供电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getVoltage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return 220;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手机充电</a:t>
            </a:r>
            <a:endParaRPr lang="en-US" altLang="zh-CN" dirty="0" smtClean="0"/>
          </a:p>
          <a:p>
            <a:r>
              <a:rPr lang="en-US" altLang="zh-CN" dirty="0" smtClean="0"/>
              <a:t>void charge(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voltage){</a:t>
            </a:r>
          </a:p>
          <a:p>
            <a:r>
              <a:rPr lang="en-US" altLang="zh-CN" dirty="0" smtClean="0"/>
              <a:t>     if(voltage ==5){</a:t>
            </a:r>
          </a:p>
          <a:p>
            <a:r>
              <a:rPr lang="en-US" altLang="zh-CN" dirty="0" smtClean="0"/>
              <a:t>         //</a:t>
            </a:r>
            <a:r>
              <a:rPr lang="zh-CN" altLang="en-US" dirty="0" smtClean="0"/>
              <a:t>充电</a:t>
            </a:r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     }	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适配器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getPhoneVoltage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smtClean="0"/>
              <a:t> return </a:t>
            </a:r>
            <a:r>
              <a:rPr lang="en-US" altLang="zh-CN" dirty="0" err="1" smtClean="0"/>
              <a:t>getVoltage</a:t>
            </a:r>
            <a:r>
              <a:rPr lang="en-US" altLang="zh-CN" dirty="0" smtClean="0"/>
              <a:t>() / 44;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en-US" altLang="zh-CN" dirty="0" smtClean="0"/>
              <a:t>void main</a:t>
            </a:r>
            <a:r>
              <a:rPr lang="en-US" altLang="zh-CN" dirty="0" smtClean="0"/>
              <a:t>(){</a:t>
            </a:r>
            <a:endParaRPr lang="en-US" altLang="zh-CN" dirty="0" smtClean="0"/>
          </a:p>
          <a:p>
            <a:r>
              <a:rPr lang="en-US" altLang="zh-CN" dirty="0" smtClean="0"/>
              <a:t>     charge(</a:t>
            </a:r>
            <a:r>
              <a:rPr lang="en-US" altLang="zh-CN" dirty="0" err="1" smtClean="0"/>
              <a:t>getPhoneVoltage</a:t>
            </a:r>
            <a:r>
              <a:rPr lang="en-US" altLang="zh-CN" dirty="0" smtClean="0"/>
              <a:t>());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786314" y="20716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205</Words>
  <PresentationFormat>全屏显示(4:3)</PresentationFormat>
  <Paragraphs>56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适配器模式</vt:lpstr>
      <vt:lpstr>适配器模式</vt:lpstr>
      <vt:lpstr>适配器模式</vt:lpstr>
      <vt:lpstr>适配器模式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适配器模式</dc:title>
  <dc:creator>李小盒</dc:creator>
  <cp:lastModifiedBy>MrGlobe</cp:lastModifiedBy>
  <cp:revision>11</cp:revision>
  <dcterms:created xsi:type="dcterms:W3CDTF">2022-09-12T06:56:31Z</dcterms:created>
  <dcterms:modified xsi:type="dcterms:W3CDTF">2022-09-12T06:58:33Z</dcterms:modified>
</cp:coreProperties>
</file>