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中序遍历和后序遍历在数学中的应用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73150" y="5218430"/>
            <a:ext cx="113030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" y="159385"/>
            <a:ext cx="1905000" cy="1962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68600" y="398145"/>
            <a:ext cx="3965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中序遍历：</a:t>
            </a:r>
            <a:r>
              <a:rPr lang="en-US" altLang="zh-CN"/>
              <a:t>4*7-2+5 </a:t>
            </a:r>
            <a:r>
              <a:rPr lang="zh-CN" altLang="en-US"/>
              <a:t>找出原始表达式。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1635" y="2752725"/>
            <a:ext cx="47332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  </a:t>
            </a:r>
            <a:r>
              <a:rPr lang="zh-CN" altLang="en-US"/>
              <a:t>程序中使用【</a:t>
            </a:r>
            <a:r>
              <a:rPr lang="zh-CN" altLang="en-US">
                <a:sym typeface="+mn-ea"/>
              </a:rPr>
              <a:t>后序遍历</a:t>
            </a:r>
            <a:r>
              <a:rPr lang="zh-CN" altLang="en-US"/>
              <a:t>】再配合【</a:t>
            </a:r>
            <a:r>
              <a:rPr lang="zh-CN" altLang="en-US">
                <a:sym typeface="+mn-ea"/>
              </a:rPr>
              <a:t>栈</a:t>
            </a:r>
            <a:r>
              <a:rPr lang="zh-CN" altLang="en-US"/>
              <a:t>】可以对表达式进行计算；</a:t>
            </a:r>
            <a:br>
              <a:rPr lang="zh-CN" altLang="en-US"/>
            </a:br>
            <a:r>
              <a:rPr lang="zh-CN" altLang="en-US">
                <a:sym typeface="+mn-ea"/>
              </a:rPr>
              <a:t>后序遍历</a:t>
            </a:r>
            <a:r>
              <a:rPr lang="zh-CN" altLang="en-US"/>
              <a:t>：</a:t>
            </a:r>
            <a:r>
              <a:rPr lang="en-US" altLang="zh-CN"/>
              <a:t>472-*5+</a:t>
            </a:r>
            <a:br>
              <a:rPr lang="en-US" altLang="zh-CN"/>
            </a:br>
            <a:r>
              <a:rPr lang="en-US" altLang="zh-CN"/>
              <a:t>         </a:t>
            </a:r>
            <a:r>
              <a:rPr lang="zh-CN" altLang="en-US"/>
              <a:t>把数值入栈，</a:t>
            </a:r>
            <a:r>
              <a:rPr lang="en-US" altLang="zh-CN"/>
              <a:t>遇到一个操作符，就可以从栈中弹出栈顶的两个元素，计算并将结果返回到栈中。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598420" y="4723765"/>
            <a:ext cx="113030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598420" y="5218430"/>
            <a:ext cx="113030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152265" y="4723765"/>
            <a:ext cx="113030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152265" y="5218430"/>
            <a:ext cx="113030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152265" y="4229100"/>
            <a:ext cx="113030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5706110" y="4723765"/>
            <a:ext cx="113030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7-2=5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706110" y="5218430"/>
            <a:ext cx="113030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7259955" y="5218430"/>
            <a:ext cx="113030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4*5=20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813800" y="5218430"/>
            <a:ext cx="113030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8813800" y="4723765"/>
            <a:ext cx="113030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0339070" y="5218430"/>
            <a:ext cx="113030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20+5=25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k3ZDZlYzU1NDg5MGRjYTZjODc1ZjEwOWM1NzY1Nm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演示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6</cp:revision>
  <dcterms:created xsi:type="dcterms:W3CDTF">2022-09-29T06:17:00Z</dcterms:created>
  <dcterms:modified xsi:type="dcterms:W3CDTF">2022-09-29T07:16:17Z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C527482B81FB4C568FE63BD81216FBE8</vt:lpwstr>
  </property>
  <property fmtid="{D5CDD505-2E9C-101B-9397-08002B2CF9AE}" pid="3" name="KSOProductBuildVer">
    <vt:lpwstr>2052-11.1.0.12358</vt:lpwstr>
  </property>
</Properties>
</file>