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2" r:id="rId11"/>
    <p:sldId id="264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3"/>
    <p:restoredTop sz="94009"/>
  </p:normalViewPr>
  <p:slideViewPr>
    <p:cSldViewPr snapToGrid="0" snapToObjects="1">
      <p:cViewPr varScale="1">
        <p:scale>
          <a:sx n="145" d="100"/>
          <a:sy n="14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256-CF5B-EF4C-A9A7-3FDDF48C524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7F6-2877-3344-B152-78D289B2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8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256-CF5B-EF4C-A9A7-3FDDF48C524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7F6-2877-3344-B152-78D289B2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9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256-CF5B-EF4C-A9A7-3FDDF48C524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7F6-2877-3344-B152-78D289B2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256-CF5B-EF4C-A9A7-3FDDF48C524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7F6-2877-3344-B152-78D289B2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256-CF5B-EF4C-A9A7-3FDDF48C524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7F6-2877-3344-B152-78D289B2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256-CF5B-EF4C-A9A7-3FDDF48C524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7F6-2877-3344-B152-78D289B2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1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256-CF5B-EF4C-A9A7-3FDDF48C524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7F6-2877-3344-B152-78D289B2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3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256-CF5B-EF4C-A9A7-3FDDF48C524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7F6-2877-3344-B152-78D289B2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6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256-CF5B-EF4C-A9A7-3FDDF48C524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7F6-2877-3344-B152-78D289B2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1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256-CF5B-EF4C-A9A7-3FDDF48C524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7F6-2877-3344-B152-78D289B2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5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8256-CF5B-EF4C-A9A7-3FDDF48C524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7F6-2877-3344-B152-78D289B2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8256-CF5B-EF4C-A9A7-3FDDF48C524E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967F6-2877-3344-B152-78D289B26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Report</a:t>
            </a:r>
            <a:br>
              <a:rPr lang="en-US" dirty="0" smtClean="0"/>
            </a:br>
            <a:r>
              <a:rPr lang="en-US" dirty="0" smtClean="0"/>
              <a:t>Autonomous Driving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Tianshu Zhu, </a:t>
            </a:r>
            <a:r>
              <a:rPr lang="en-US" dirty="0" err="1"/>
              <a:t>Haoran</a:t>
            </a:r>
            <a:r>
              <a:rPr lang="en-US" dirty="0"/>
              <a:t> Fang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a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extract the location of road and plot it in the 3d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5" y="2490368"/>
            <a:ext cx="6632331" cy="436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0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Road in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marked the road as 255 and the rest as </a:t>
            </a:r>
            <a:r>
              <a:rPr lang="en-US" dirty="0" smtClean="0"/>
              <a:t>0.</a:t>
            </a:r>
          </a:p>
          <a:p>
            <a:r>
              <a:rPr lang="en-US" dirty="0" smtClean="0"/>
              <a:t>Set a filter to  mark each pixel on sample image which considered as road</a:t>
            </a:r>
          </a:p>
          <a:p>
            <a:r>
              <a:rPr lang="en-US" dirty="0" smtClean="0"/>
              <a:t>Mark road with red color</a:t>
            </a:r>
          </a:p>
          <a:p>
            <a:r>
              <a:rPr lang="en-US" dirty="0" smtClean="0"/>
              <a:t>Relate marked-picture with 3d location file </a:t>
            </a:r>
          </a:p>
          <a:p>
            <a:r>
              <a:rPr lang="en-US" dirty="0" smtClean="0"/>
              <a:t>Plot road in 3d-space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56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82" y="2298283"/>
            <a:ext cx="9559636" cy="28863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34" y="1636154"/>
            <a:ext cx="7910932" cy="445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detection and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“DPM” detector provided in a4 to detect cars </a:t>
            </a:r>
            <a:endParaRPr lang="en-US" dirty="0" smtClean="0"/>
          </a:p>
          <a:p>
            <a:r>
              <a:rPr lang="en-US" dirty="0"/>
              <a:t>Did basic segmentation for each car based on 3D location. Computed </a:t>
            </a:r>
            <a:r>
              <a:rPr lang="en-US" dirty="0" err="1"/>
              <a:t>centre</a:t>
            </a:r>
            <a:r>
              <a:rPr lang="en-US" dirty="0"/>
              <a:t> 3D location of each car. 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12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segmentation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5" y="1621223"/>
            <a:ext cx="7182295" cy="24827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60" y="4110396"/>
            <a:ext cx="7231751" cy="249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car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“</a:t>
            </a:r>
            <a:r>
              <a:rPr lang="en-US" dirty="0" err="1"/>
              <a:t>Matlab’s</a:t>
            </a:r>
            <a:r>
              <a:rPr lang="en-US" dirty="0"/>
              <a:t> </a:t>
            </a:r>
            <a:r>
              <a:rPr lang="en-US" dirty="0" err="1"/>
              <a:t>extractHOGFeatures</a:t>
            </a:r>
            <a:r>
              <a:rPr lang="en-US" dirty="0"/>
              <a:t>()” to extract hog </a:t>
            </a:r>
            <a:r>
              <a:rPr lang="en-US" dirty="0" smtClean="0"/>
              <a:t>features of </a:t>
            </a:r>
            <a:r>
              <a:rPr lang="en-US" dirty="0"/>
              <a:t>detected patches of cars. 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Hog and </a:t>
            </a:r>
            <a:r>
              <a:rPr lang="en-US" dirty="0" err="1"/>
              <a:t>downsampled</a:t>
            </a:r>
            <a:r>
              <a:rPr lang="en-US" dirty="0"/>
              <a:t> HSV raw image as training features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10000 cars for training and 2000 for testing.</a:t>
            </a:r>
          </a:p>
          <a:p>
            <a:r>
              <a:rPr lang="en-US" dirty="0" smtClean="0">
                <a:effectLst/>
              </a:rPr>
              <a:t>Trained a 12 class SVM classifier.</a:t>
            </a:r>
          </a:p>
          <a:p>
            <a:r>
              <a:rPr lang="en-US" dirty="0"/>
              <a:t>Train accuracy: </a:t>
            </a:r>
            <a:r>
              <a:rPr lang="en-US" dirty="0" smtClean="0"/>
              <a:t>0.7279.</a:t>
            </a:r>
          </a:p>
          <a:p>
            <a:r>
              <a:rPr lang="en-US" dirty="0" smtClean="0"/>
              <a:t>Test </a:t>
            </a:r>
            <a:r>
              <a:rPr lang="en-US" dirty="0"/>
              <a:t>accuracy: 0.7040 </a:t>
            </a:r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50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box and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extracting info from label, we got location of 2d bounding box</a:t>
            </a:r>
          </a:p>
          <a:p>
            <a:r>
              <a:rPr lang="en-US" dirty="0" smtClean="0"/>
              <a:t>Drew lines to form rectangles on each detected cars.</a:t>
            </a:r>
          </a:p>
          <a:p>
            <a:r>
              <a:rPr lang="en-US" dirty="0" smtClean="0"/>
              <a:t>Used rotation-y from object to calculate orientation on each detected car</a:t>
            </a:r>
          </a:p>
          <a:p>
            <a:r>
              <a:rPr lang="en-US" dirty="0" smtClean="0"/>
              <a:t>drew a line on box for each car’s orientation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box and orientation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61" y="2115544"/>
            <a:ext cx="9552477" cy="3343368"/>
          </a:xfrm>
        </p:spPr>
      </p:pic>
    </p:spTree>
    <p:extLst>
      <p:ext uri="{BB962C8B-B14F-4D97-AF65-F5344CB8AC3E}">
        <p14:creationId xmlns:p14="http://schemas.microsoft.com/office/powerpoint/2010/main" val="18259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Disparity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reused </a:t>
            </a:r>
            <a:r>
              <a:rPr lang="en-US" dirty="0"/>
              <a:t>the code “</a:t>
            </a:r>
            <a:r>
              <a:rPr lang="en-US" dirty="0" err="1"/>
              <a:t>spsstereo</a:t>
            </a:r>
            <a:r>
              <a:rPr lang="en-US" dirty="0"/>
              <a:t>” from TTIC Chicago to compute the disparity between left and right image.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05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Disparity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2126"/>
            <a:ext cx="10515600" cy="3418336"/>
          </a:xfrm>
        </p:spPr>
      </p:pic>
    </p:spTree>
    <p:extLst>
      <p:ext uri="{BB962C8B-B14F-4D97-AF65-F5344CB8AC3E}">
        <p14:creationId xmlns:p14="http://schemas.microsoft.com/office/powerpoint/2010/main" val="9019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depth and 3D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the same method that are used in a4 to compute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2126"/>
            <a:ext cx="10515600" cy="3418336"/>
          </a:xfrm>
        </p:spPr>
      </p:pic>
    </p:spTree>
    <p:extLst>
      <p:ext uri="{BB962C8B-B14F-4D97-AF65-F5344CB8AC3E}">
        <p14:creationId xmlns:p14="http://schemas.microsoft.com/office/powerpoint/2010/main" val="3729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Used “</a:t>
            </a:r>
            <a:r>
              <a:rPr lang="en-US" dirty="0" err="1"/>
              <a:t>matlab’s</a:t>
            </a:r>
            <a:r>
              <a:rPr lang="en-US" dirty="0"/>
              <a:t> </a:t>
            </a:r>
            <a:r>
              <a:rPr lang="en-US" dirty="0" err="1"/>
              <a:t>superpixel</a:t>
            </a:r>
            <a:r>
              <a:rPr lang="en-US" dirty="0"/>
              <a:t>()” function to do </a:t>
            </a:r>
            <a:r>
              <a:rPr lang="en-US" dirty="0" smtClean="0"/>
              <a:t>segmentation. In order to classify road</a:t>
            </a:r>
            <a:endParaRPr lang="en-US" dirty="0" smtClean="0">
              <a:effectLst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result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2126"/>
            <a:ext cx="10515600" cy="3418336"/>
          </a:xfrm>
        </p:spPr>
      </p:pic>
    </p:spTree>
    <p:extLst>
      <p:ext uri="{BB962C8B-B14F-4D97-AF65-F5344CB8AC3E}">
        <p14:creationId xmlns:p14="http://schemas.microsoft.com/office/powerpoint/2010/main" val="10719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road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histogram of hue, </a:t>
            </a:r>
            <a:r>
              <a:rPr lang="en-US" dirty="0" err="1"/>
              <a:t>std</a:t>
            </a:r>
            <a:r>
              <a:rPr lang="en-US" dirty="0"/>
              <a:t> of hue, mean 2D x, mean 2D y, mean 3D y, min 3D y, max 3D y, </a:t>
            </a:r>
            <a:r>
              <a:rPr lang="en-US" dirty="0" err="1"/>
              <a:t>std</a:t>
            </a:r>
            <a:r>
              <a:rPr lang="en-US" dirty="0"/>
              <a:t> 3D y as training features 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around 54200 </a:t>
            </a:r>
            <a:r>
              <a:rPr lang="en-US" dirty="0" err="1" smtClean="0"/>
              <a:t>superpixels</a:t>
            </a:r>
            <a:r>
              <a:rPr lang="en-US" dirty="0" smtClean="0"/>
              <a:t> for training and around 13550 </a:t>
            </a:r>
            <a:r>
              <a:rPr lang="en-US" dirty="0" err="1" smtClean="0"/>
              <a:t>superpixels</a:t>
            </a:r>
            <a:r>
              <a:rPr lang="en-US" dirty="0" smtClean="0"/>
              <a:t> for testing.</a:t>
            </a:r>
          </a:p>
          <a:p>
            <a:r>
              <a:rPr lang="en-US" dirty="0" smtClean="0"/>
              <a:t>Trained a binary SVM classifier using python </a:t>
            </a:r>
            <a:r>
              <a:rPr lang="en-US" dirty="0" err="1" smtClean="0"/>
              <a:t>sklearn</a:t>
            </a:r>
            <a:r>
              <a:rPr lang="en-US" dirty="0" smtClean="0"/>
              <a:t>.</a:t>
            </a:r>
          </a:p>
          <a:p>
            <a:r>
              <a:rPr lang="en-US" dirty="0" smtClean="0">
                <a:effectLst/>
              </a:rPr>
              <a:t>Train accuracy: </a:t>
            </a:r>
            <a:r>
              <a:rPr lang="is-IS" dirty="0" smtClean="0">
                <a:effectLst/>
              </a:rPr>
              <a:t>0.93611</a:t>
            </a:r>
            <a:endParaRPr lang="en-US" dirty="0" smtClean="0">
              <a:effectLst/>
            </a:endParaRPr>
          </a:p>
          <a:p>
            <a:r>
              <a:rPr lang="en-US" dirty="0" smtClean="0"/>
              <a:t>Test accuracy:  </a:t>
            </a:r>
            <a:r>
              <a:rPr lang="nb-NO" dirty="0" smtClean="0"/>
              <a:t>0.92537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2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result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0" y="1679883"/>
            <a:ext cx="7204363" cy="23419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5" y="4207651"/>
            <a:ext cx="6469692" cy="195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347</Words>
  <Application>Microsoft Macintosh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Project Report Autonomous Driving</vt:lpstr>
      <vt:lpstr>Compute Disparity</vt:lpstr>
      <vt:lpstr>Disparity result</vt:lpstr>
      <vt:lpstr>Compute depth and 3D location</vt:lpstr>
      <vt:lpstr>Depth result</vt:lpstr>
      <vt:lpstr>Segmentation</vt:lpstr>
      <vt:lpstr>Segmentation result</vt:lpstr>
      <vt:lpstr>Classify road</vt:lpstr>
      <vt:lpstr>Classification result</vt:lpstr>
      <vt:lpstr>Fit a plane</vt:lpstr>
      <vt:lpstr>Plot Road in 3D</vt:lpstr>
      <vt:lpstr>Plot result</vt:lpstr>
      <vt:lpstr>Car detection and segmentation</vt:lpstr>
      <vt:lpstr>Car segmentation result</vt:lpstr>
      <vt:lpstr>Classify car orientation</vt:lpstr>
      <vt:lpstr>2D box and orientation</vt:lpstr>
      <vt:lpstr>2D box and orientation result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Autonomous Driving</dc:title>
  <dc:creator>Tianshu Zhu</dc:creator>
  <cp:lastModifiedBy>Tianshu Zhu</cp:lastModifiedBy>
  <cp:revision>13</cp:revision>
  <dcterms:created xsi:type="dcterms:W3CDTF">2017-11-27T19:34:35Z</dcterms:created>
  <dcterms:modified xsi:type="dcterms:W3CDTF">2017-11-27T23:58:13Z</dcterms:modified>
</cp:coreProperties>
</file>