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B2C8-8FE8-451F-F7FD-652A108AE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93188-5134-C17C-E85D-F21D5157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EF87-07F9-5C92-9547-2B566F7E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2E3-8230-4C52-BF94-1C0365AF8AD4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6E1C-766D-C383-6FE4-8379F47E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37248-C65F-F845-4DB7-DAD2E694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39F2-DA65-4DEF-83E8-0AEB4FD8B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33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804B-DA7C-2608-A0C7-3607EFC9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BC4B9-D7B7-F5EC-B819-A5667A418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77DF-1A90-3BEF-52F7-560E6F6C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2E3-8230-4C52-BF94-1C0365AF8AD4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B2DF-8EF8-0078-9DDA-D6A59892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3A3EF-1DC6-E1B7-9502-93ACA500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39F2-DA65-4DEF-83E8-0AEB4FD8B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98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7DE38-C594-03F7-C249-5C4ABD81D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14F0F-38D6-D748-7FA1-0BE533767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839AA-F14E-DF50-8DB5-732D80AD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2E3-8230-4C52-BF94-1C0365AF8AD4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2E7C-70BD-6292-E6E9-B51BA325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92104-3DB7-EF73-04F4-B290724A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39F2-DA65-4DEF-83E8-0AEB4FD8B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6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6642-8662-4695-98F9-83A1D754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6F46-56A5-C4EB-D3D3-81F53D3B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0E131-BFA9-42E2-290F-E7BB1DC7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2E3-8230-4C52-BF94-1C0365AF8AD4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9DE1-0F6A-2AC2-47B3-690B6676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4371A-4F01-E85E-D7CD-3C67434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39F2-DA65-4DEF-83E8-0AEB4FD8B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46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1069-1C13-02CD-7E7C-BAB5A3BD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F0D1B-8243-C9AB-06BA-97B96DD74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C097-FBF7-24A9-6980-C53F6760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2E3-8230-4C52-BF94-1C0365AF8AD4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A2BDF-6AF4-D7F6-9198-97CE89CD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CADB6-CF77-5D23-92D9-B6995303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39F2-DA65-4DEF-83E8-0AEB4FD8B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088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7282-93F9-FA4F-CD52-0268A8AF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0C64-AC89-08C2-19AA-2510D7A65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67556-D831-723A-9C49-A196D5C0B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B20-DBA9-CA33-DB3E-F179E43F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2E3-8230-4C52-BF94-1C0365AF8AD4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847D-E37B-2E32-A9B1-5E7604A8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D65C7-1936-A5A2-987A-A9CFB806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39F2-DA65-4DEF-83E8-0AEB4FD8B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5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D99F-16EF-7C29-349D-F104C186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923A-2A94-C896-9ABE-DEAB5B6C7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9313B-9FC4-90D4-404E-A3D0072AC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63379-F3FA-0D75-FE13-53514FAB9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6A32A-C646-60F2-601B-50B89A1E2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11D11-D853-B92D-F9CC-9F05A80E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2E3-8230-4C52-BF94-1C0365AF8AD4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AC395-D510-E893-B44D-1768B17C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C61E8-6034-F0EA-8292-6CFF75D2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39F2-DA65-4DEF-83E8-0AEB4FD8B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2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FACE-F2F8-DEA6-05F2-3BA6A8B7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CE7E0-FC83-F08F-5AB5-CC6F3CF2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2E3-8230-4C52-BF94-1C0365AF8AD4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25CA8-82A0-3118-AE3A-4D59446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97134-DC78-B6FB-120D-FB157682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39F2-DA65-4DEF-83E8-0AEB4FD8B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64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66AA1-63D2-38FA-C913-973366C9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2E3-8230-4C52-BF94-1C0365AF8AD4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12CB2-564A-A507-5C7E-A3DB564A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0DB2D-9F39-06F3-ABE3-C80E7054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39F2-DA65-4DEF-83E8-0AEB4FD8B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4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BD2C-3B85-E045-2B7E-452E30D2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F91B-1FD5-1C7F-8845-530318A0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C4F3D-99B7-B3C1-E5B6-FA561852E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A6674-703C-5175-675E-D1FBF70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2E3-8230-4C52-BF94-1C0365AF8AD4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575B5-8F43-FAD5-5D9A-04022E0A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3A337-F087-574A-BF4F-379D0C8B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39F2-DA65-4DEF-83E8-0AEB4FD8B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54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075F-E85B-2565-E92B-C625F717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5DDAC-360A-B5D5-CD40-8DC33E713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0EA62-4A79-C83A-E43A-4A1FCCE4C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901E1-8DB4-4657-C887-A8EE273D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2E3-8230-4C52-BF94-1C0365AF8AD4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11503-7C69-5C43-1C10-37F314E7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F7024-A0C8-455B-77F7-D56AE1AE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39F2-DA65-4DEF-83E8-0AEB4FD8B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29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AE0C1-809E-A0D0-57C5-6A5B24C0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A78D-F4A2-19B8-28CF-43DCB3C4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A653-19F6-3BF8-D36D-62E9E9A36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E2E3-8230-4C52-BF94-1C0365AF8AD4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F0FE8-6BB1-17E9-2809-0734B0F51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5F1B-CC73-3B04-5FA9-AE5C4D73B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39F2-DA65-4DEF-83E8-0AEB4FD8B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63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37166-D71A-F9C7-116E-C0CEE256DCED}"/>
              </a:ext>
            </a:extLst>
          </p:cNvPr>
          <p:cNvSpPr txBox="1"/>
          <p:nvPr/>
        </p:nvSpPr>
        <p:spPr>
          <a:xfrm>
            <a:off x="0" y="0"/>
            <a:ext cx="2304288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bg1"/>
                </a:solidFill>
              </a:rPr>
              <a:t>ProtoCode</a:t>
            </a:r>
            <a:endParaRPr lang="en-CA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C5642-8BA8-7208-739B-CABE75AC558F}"/>
              </a:ext>
            </a:extLst>
          </p:cNvPr>
          <p:cNvSpPr txBox="1"/>
          <p:nvPr/>
        </p:nvSpPr>
        <p:spPr>
          <a:xfrm>
            <a:off x="1298448" y="1088136"/>
            <a:ext cx="704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>
                <a:solidFill>
                  <a:schemeClr val="accent5"/>
                </a:solidFill>
              </a:rPr>
              <a:t>Install requirements</a:t>
            </a:r>
          </a:p>
          <a:p>
            <a:endParaRPr lang="en-CA" dirty="0">
              <a:solidFill>
                <a:schemeClr val="accent5"/>
              </a:solidFill>
            </a:endParaRPr>
          </a:p>
          <a:p>
            <a:r>
              <a:rPr lang="en-CA" dirty="0">
                <a:solidFill>
                  <a:schemeClr val="accent5"/>
                </a:solidFill>
              </a:rPr>
              <a:t>2. Paper Extraction – </a:t>
            </a:r>
            <a:r>
              <a:rPr lang="en-CA" dirty="0" err="1">
                <a:solidFill>
                  <a:schemeClr val="accent5"/>
                </a:solidFill>
              </a:rPr>
              <a:t>Content_config</a:t>
            </a:r>
            <a:endParaRPr lang="en-CA" dirty="0">
              <a:solidFill>
                <a:schemeClr val="accent5"/>
              </a:solidFill>
            </a:endParaRPr>
          </a:p>
          <a:p>
            <a:pPr lvl="1"/>
            <a:endParaRPr lang="en-CA" sz="1400" dirty="0"/>
          </a:p>
          <a:p>
            <a:pPr lvl="1"/>
            <a:r>
              <a:rPr lang="en-CA" sz="1400" dirty="0"/>
              <a:t>Select </a:t>
            </a:r>
            <a:r>
              <a:rPr lang="en-CA" sz="1400" dirty="0" err="1"/>
              <a:t>BioRxiv</a:t>
            </a:r>
            <a:r>
              <a:rPr lang="en-CA" sz="1400" dirty="0"/>
              <a:t> URL (full-text) for the paper and paste on the </a:t>
            </a:r>
            <a:r>
              <a:rPr lang="en-CA" sz="1400" dirty="0" err="1"/>
              <a:t>input_path</a:t>
            </a:r>
            <a:r>
              <a:rPr lang="en-CA" sz="1400" dirty="0"/>
              <a:t> from [input file]</a:t>
            </a:r>
          </a:p>
          <a:p>
            <a:pPr lvl="1"/>
            <a:endParaRPr lang="en-CA" sz="1400" dirty="0"/>
          </a:p>
          <a:p>
            <a:pPr lvl="1"/>
            <a:r>
              <a:rPr lang="en-CA" sz="1400" dirty="0"/>
              <a:t>The result will be saved based on the [</a:t>
            </a:r>
            <a:r>
              <a:rPr lang="en-CA" sz="1400" dirty="0" err="1"/>
              <a:t>output_path</a:t>
            </a:r>
            <a:r>
              <a:rPr lang="en-CA" sz="1400" dirty="0"/>
              <a:t>]</a:t>
            </a:r>
          </a:p>
          <a:p>
            <a:pPr lvl="1"/>
            <a:endParaRPr lang="en-CA" sz="1400" dirty="0"/>
          </a:p>
          <a:p>
            <a:pPr lvl="1"/>
            <a:r>
              <a:rPr lang="en-CA" sz="1400" dirty="0"/>
              <a:t>Quality of the extracted protocol will be based on number of keywords selected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>
                <a:solidFill>
                  <a:schemeClr val="accent5"/>
                </a:solidFill>
              </a:rPr>
              <a:t>3. Robot Language – </a:t>
            </a:r>
            <a:r>
              <a:rPr lang="en-CA" dirty="0" err="1">
                <a:solidFill>
                  <a:schemeClr val="accent5"/>
                </a:solidFill>
              </a:rPr>
              <a:t>conversion_config</a:t>
            </a:r>
            <a:endParaRPr lang="en-CA" dirty="0">
              <a:solidFill>
                <a:schemeClr val="accent5"/>
              </a:solidFill>
            </a:endParaRPr>
          </a:p>
          <a:p>
            <a:pPr lvl="1"/>
            <a:endParaRPr lang="en-CA" dirty="0"/>
          </a:p>
          <a:p>
            <a:pPr lvl="1"/>
            <a:r>
              <a:rPr lang="en-CA" sz="1400" dirty="0"/>
              <a:t>Use extracted protocol as the input from [</a:t>
            </a:r>
            <a:r>
              <a:rPr lang="en-CA" sz="1400" dirty="0" err="1"/>
              <a:t>input_file</a:t>
            </a:r>
            <a:r>
              <a:rPr lang="en-CA" sz="1400" dirty="0"/>
              <a:t>]. </a:t>
            </a:r>
          </a:p>
          <a:p>
            <a:pPr lvl="1"/>
            <a:endParaRPr lang="en-CA" sz="1400" dirty="0"/>
          </a:p>
          <a:p>
            <a:pPr lvl="1"/>
            <a:r>
              <a:rPr lang="en-CA" sz="1400" dirty="0"/>
              <a:t>If the quality is not good, just manually extract content and paste on [</a:t>
            </a:r>
            <a:r>
              <a:rPr lang="en-CA" sz="1400" dirty="0" err="1"/>
              <a:t>input_content</a:t>
            </a:r>
            <a:r>
              <a:rPr lang="en-CA" sz="1400" dirty="0"/>
              <a:t>]</a:t>
            </a:r>
          </a:p>
          <a:p>
            <a:pPr lvl="1"/>
            <a:endParaRPr lang="en-CA" sz="1400" dirty="0"/>
          </a:p>
          <a:p>
            <a:pPr lvl="1"/>
            <a:r>
              <a:rPr lang="en-CA" sz="1400" dirty="0"/>
              <a:t>There are five fine-tuned models in total,  choose number 1-5</a:t>
            </a:r>
          </a:p>
          <a:p>
            <a:pPr lvl="1"/>
            <a:endParaRPr lang="en-CA" sz="1400" dirty="0"/>
          </a:p>
          <a:p>
            <a:pPr lvl="1"/>
            <a:r>
              <a:rPr lang="en-CA" sz="1400" dirty="0"/>
              <a:t>The result will be saved based on the [</a:t>
            </a:r>
            <a:r>
              <a:rPr lang="en-CA" sz="1400" dirty="0" err="1"/>
              <a:t>output_path</a:t>
            </a:r>
            <a:r>
              <a:rPr lang="en-CA" sz="1400" dirty="0"/>
              <a:t>]</a:t>
            </a:r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499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E4622-C8E4-9CF1-6402-2566A9E22BCD}"/>
              </a:ext>
            </a:extLst>
          </p:cNvPr>
          <p:cNvSpPr txBox="1"/>
          <p:nvPr/>
        </p:nvSpPr>
        <p:spPr>
          <a:xfrm>
            <a:off x="0" y="0"/>
            <a:ext cx="3968496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Instructions &amp; Settings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00BA2-CA4D-E3EB-0A74-A950AB1F12FA}"/>
              </a:ext>
            </a:extLst>
          </p:cNvPr>
          <p:cNvSpPr txBox="1"/>
          <p:nvPr/>
        </p:nvSpPr>
        <p:spPr>
          <a:xfrm>
            <a:off x="137160" y="1862929"/>
            <a:ext cx="6501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2"/>
                </a:solidFill>
              </a:rPr>
              <a:t>Paper Extraction </a:t>
            </a:r>
            <a:r>
              <a:rPr lang="en-CA" dirty="0"/>
              <a:t>-&gt; Extract and save content from URL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2"/>
                </a:solidFill>
              </a:rPr>
              <a:t>Robot language </a:t>
            </a:r>
            <a:r>
              <a:rPr lang="en-CA" dirty="0"/>
              <a:t>-&gt; Read extracted content or custom input, 		    obtain output from fine-tuned model, convert 		    the output to robot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rgbClr val="7030A0"/>
                </a:solidFill>
              </a:rPr>
              <a:t>Content_config</a:t>
            </a:r>
            <a:r>
              <a:rPr lang="en-CA" dirty="0">
                <a:solidFill>
                  <a:srgbClr val="7030A0"/>
                </a:solidFill>
              </a:rPr>
              <a:t>  </a:t>
            </a:r>
            <a:r>
              <a:rPr lang="en-CA" dirty="0"/>
              <a:t>-&gt; Config file for Paper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rgbClr val="7030A0"/>
                </a:solidFill>
              </a:rPr>
              <a:t>Conversion_config</a:t>
            </a:r>
            <a:r>
              <a:rPr lang="en-CA" dirty="0">
                <a:solidFill>
                  <a:srgbClr val="7030A0"/>
                </a:solidFill>
              </a:rPr>
              <a:t> </a:t>
            </a:r>
            <a:r>
              <a:rPr lang="en-CA" dirty="0"/>
              <a:t>-&gt; Config file for Robot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Requirement</a:t>
            </a:r>
            <a:r>
              <a:rPr lang="en-CA" dirty="0"/>
              <a:t> -&gt; Environment for running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3471A-82B2-96F9-70F5-7B635C6D4767}"/>
              </a:ext>
            </a:extLst>
          </p:cNvPr>
          <p:cNvSpPr txBox="1"/>
          <p:nvPr/>
        </p:nvSpPr>
        <p:spPr>
          <a:xfrm>
            <a:off x="7936992" y="1170432"/>
            <a:ext cx="364845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7030A0"/>
                </a:solidFill>
              </a:rPr>
              <a:t>Content_config</a:t>
            </a:r>
            <a:endParaRPr lang="en-CA" dirty="0">
              <a:solidFill>
                <a:srgbClr val="7030A0"/>
              </a:solidFill>
            </a:endParaRPr>
          </a:p>
          <a:p>
            <a:endParaRPr lang="en-CA" dirty="0"/>
          </a:p>
          <a:p>
            <a:r>
              <a:rPr lang="en-CA" sz="1600" dirty="0"/>
              <a:t>Required setting: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URL for the article- </a:t>
            </a:r>
            <a:r>
              <a:rPr lang="en-CA" sz="1600" dirty="0" err="1">
                <a:solidFill>
                  <a:schemeClr val="accent6"/>
                </a:solidFill>
              </a:rPr>
              <a:t>input_link</a:t>
            </a:r>
            <a:endParaRPr lang="en-CA" sz="1600" dirty="0">
              <a:solidFill>
                <a:schemeClr val="accent6"/>
              </a:solidFill>
            </a:endParaRPr>
          </a:p>
          <a:p>
            <a:r>
              <a:rPr lang="en-CA" sz="1600" dirty="0"/>
              <a:t>Optional setting: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Output path - </a:t>
            </a:r>
            <a:r>
              <a:rPr lang="en-CA" sz="1600" dirty="0" err="1">
                <a:solidFill>
                  <a:schemeClr val="accent6"/>
                </a:solidFill>
              </a:rPr>
              <a:t>output_path</a:t>
            </a:r>
            <a:endParaRPr lang="en-CA" sz="1600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Number of keywords - </a:t>
            </a:r>
            <a:r>
              <a:rPr lang="en-CA" sz="1600" dirty="0" err="1">
                <a:solidFill>
                  <a:schemeClr val="accent6"/>
                </a:solidFill>
              </a:rPr>
              <a:t>num_keywords</a:t>
            </a:r>
            <a:endParaRPr lang="en-CA" sz="1600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A3C88-575B-B6C9-12E3-538863916A0A}"/>
              </a:ext>
            </a:extLst>
          </p:cNvPr>
          <p:cNvSpPr txBox="1"/>
          <p:nvPr/>
        </p:nvSpPr>
        <p:spPr>
          <a:xfrm>
            <a:off x="7324344" y="3563911"/>
            <a:ext cx="4197096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7030A0"/>
                </a:solidFill>
              </a:rPr>
              <a:t>Conversion_config</a:t>
            </a:r>
            <a:endParaRPr lang="en-CA" dirty="0">
              <a:solidFill>
                <a:srgbClr val="7030A0"/>
              </a:solidFill>
            </a:endParaRPr>
          </a:p>
          <a:p>
            <a:endParaRPr lang="en-CA" dirty="0"/>
          </a:p>
          <a:p>
            <a:r>
              <a:rPr lang="en-CA" sz="1600" dirty="0"/>
              <a:t>Required setting: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Use extracted content - </a:t>
            </a:r>
            <a:r>
              <a:rPr lang="en-CA" sz="1600" dirty="0" err="1">
                <a:solidFill>
                  <a:schemeClr val="accent6"/>
                </a:solidFill>
              </a:rPr>
              <a:t>input_file</a:t>
            </a:r>
            <a:endParaRPr lang="en-CA" sz="1600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Or customized content - </a:t>
            </a:r>
            <a:r>
              <a:rPr lang="en-CA" sz="1600" dirty="0" err="1">
                <a:solidFill>
                  <a:schemeClr val="accent6"/>
                </a:solidFill>
              </a:rPr>
              <a:t>input_content</a:t>
            </a:r>
            <a:endParaRPr lang="en-CA" sz="1600" dirty="0">
              <a:solidFill>
                <a:schemeClr val="accent6"/>
              </a:solidFill>
            </a:endParaRPr>
          </a:p>
          <a:p>
            <a:r>
              <a:rPr lang="en-CA" sz="1600" dirty="0"/>
              <a:t>Optional setting: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Choice of fine-tuned model - </a:t>
            </a:r>
            <a:r>
              <a:rPr lang="en-CA" sz="1600" dirty="0" err="1">
                <a:solidFill>
                  <a:schemeClr val="accent6"/>
                </a:solidFill>
              </a:rPr>
              <a:t>model_selection</a:t>
            </a:r>
            <a:endParaRPr lang="en-CA" sz="1600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Output path - </a:t>
            </a:r>
            <a:r>
              <a:rPr lang="en-CA" sz="1600" dirty="0" err="1">
                <a:solidFill>
                  <a:schemeClr val="accent6"/>
                </a:solidFill>
              </a:rPr>
              <a:t>output_path</a:t>
            </a:r>
            <a:endParaRPr lang="en-CA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5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252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 Jiang</dc:creator>
  <cp:lastModifiedBy>Shuo Jiang</cp:lastModifiedBy>
  <cp:revision>10</cp:revision>
  <dcterms:created xsi:type="dcterms:W3CDTF">2023-11-21T05:03:34Z</dcterms:created>
  <dcterms:modified xsi:type="dcterms:W3CDTF">2023-11-21T17:21:20Z</dcterms:modified>
</cp:coreProperties>
</file>